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5.jpg" ContentType="image/png"/>
  <Override PartName="/ppt/media/image16.jpg" ContentType="image/png"/>
  <Override PartName="/ppt/media/image17.jpg" ContentType="image/png"/>
  <Override PartName="/ppt/media/image18.jpg" ContentType="image/png"/>
  <Override PartName="/ppt/notesSlides/notesSlide4.xml" ContentType="application/vnd.openxmlformats-officedocument.presentationml.notesSlide+xml"/>
  <Override PartName="/ppt/media/image45.jpg" ContentType="image/png"/>
  <Override PartName="/ppt/notesSlides/notesSlide5.xml" ContentType="application/vnd.openxmlformats-officedocument.presentationml.notesSlide+xml"/>
  <Override PartName="/ppt/media/image84.jpg" ContentType="image/png"/>
  <Override PartName="/ppt/media/image89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71" r:id="rId2"/>
    <p:sldId id="256" r:id="rId3"/>
    <p:sldId id="358" r:id="rId4"/>
    <p:sldId id="280" r:id="rId5"/>
    <p:sldId id="281" r:id="rId6"/>
    <p:sldId id="282" r:id="rId7"/>
    <p:sldId id="283" r:id="rId8"/>
    <p:sldId id="258" r:id="rId9"/>
    <p:sldId id="259" r:id="rId10"/>
    <p:sldId id="285" r:id="rId11"/>
    <p:sldId id="286" r:id="rId12"/>
    <p:sldId id="284" r:id="rId13"/>
    <p:sldId id="287" r:id="rId14"/>
    <p:sldId id="288" r:id="rId15"/>
    <p:sldId id="289" r:id="rId16"/>
    <p:sldId id="290" r:id="rId17"/>
    <p:sldId id="291" r:id="rId18"/>
    <p:sldId id="293" r:id="rId19"/>
    <p:sldId id="294" r:id="rId20"/>
    <p:sldId id="295" r:id="rId21"/>
    <p:sldId id="296" r:id="rId22"/>
    <p:sldId id="297" r:id="rId23"/>
    <p:sldId id="257" r:id="rId24"/>
    <p:sldId id="260" r:id="rId25"/>
    <p:sldId id="343" r:id="rId26"/>
    <p:sldId id="261" r:id="rId27"/>
    <p:sldId id="262" r:id="rId28"/>
    <p:sldId id="263" r:id="rId29"/>
    <p:sldId id="264" r:id="rId30"/>
    <p:sldId id="266" r:id="rId31"/>
    <p:sldId id="265" r:id="rId32"/>
    <p:sldId id="267" r:id="rId33"/>
    <p:sldId id="269" r:id="rId34"/>
    <p:sldId id="268" r:id="rId35"/>
    <p:sldId id="270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2" r:id="rId56"/>
    <p:sldId id="310" r:id="rId57"/>
    <p:sldId id="311" r:id="rId58"/>
    <p:sldId id="313" r:id="rId59"/>
    <p:sldId id="314" r:id="rId60"/>
    <p:sldId id="315" r:id="rId61"/>
    <p:sldId id="316" r:id="rId62"/>
    <p:sldId id="330" r:id="rId63"/>
    <p:sldId id="323" r:id="rId64"/>
    <p:sldId id="317" r:id="rId65"/>
    <p:sldId id="318" r:id="rId66"/>
    <p:sldId id="319" r:id="rId67"/>
    <p:sldId id="320" r:id="rId68"/>
    <p:sldId id="321" r:id="rId69"/>
    <p:sldId id="322" r:id="rId70"/>
    <p:sldId id="324" r:id="rId71"/>
    <p:sldId id="325" r:id="rId72"/>
    <p:sldId id="326" r:id="rId73"/>
    <p:sldId id="327" r:id="rId74"/>
    <p:sldId id="328" r:id="rId75"/>
    <p:sldId id="329" r:id="rId76"/>
    <p:sldId id="331" r:id="rId77"/>
    <p:sldId id="332" r:id="rId78"/>
    <p:sldId id="333" r:id="rId79"/>
    <p:sldId id="334" r:id="rId80"/>
    <p:sldId id="335" r:id="rId81"/>
    <p:sldId id="337" r:id="rId82"/>
    <p:sldId id="339" r:id="rId83"/>
    <p:sldId id="338" r:id="rId84"/>
    <p:sldId id="336" r:id="rId85"/>
    <p:sldId id="340" r:id="rId86"/>
    <p:sldId id="341" r:id="rId87"/>
    <p:sldId id="342" r:id="rId88"/>
    <p:sldId id="344" r:id="rId89"/>
    <p:sldId id="345" r:id="rId90"/>
    <p:sldId id="346" r:id="rId91"/>
    <p:sldId id="348" r:id="rId92"/>
    <p:sldId id="350" r:id="rId93"/>
    <p:sldId id="349" r:id="rId94"/>
    <p:sldId id="347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9" r:id="rId103"/>
    <p:sldId id="360" r:id="rId104"/>
    <p:sldId id="361" r:id="rId105"/>
    <p:sldId id="362" r:id="rId106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5E42F5-CDA0-4D4B-A234-FE49F872B870}" v="1024" dt="2025-07-28T06:39:44.9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s Wang" userId="089d73b8-785c-4012-b931-81c632b6c9c7" providerId="ADAL" clId="{975E42F5-CDA0-4D4B-A234-FE49F872B870}"/>
    <pc:docChg chg="undo redo custSel addSld delSld modSld sldOrd">
      <pc:chgData name="Sanders Wang" userId="089d73b8-785c-4012-b931-81c632b6c9c7" providerId="ADAL" clId="{975E42F5-CDA0-4D4B-A234-FE49F872B870}" dt="2025-07-28T06:39:49.873" v="17622" actId="20577"/>
      <pc:docMkLst>
        <pc:docMk/>
      </pc:docMkLst>
      <pc:sldChg chg="addSp delSp modSp new mod">
        <pc:chgData name="Sanders Wang" userId="089d73b8-785c-4012-b931-81c632b6c9c7" providerId="ADAL" clId="{975E42F5-CDA0-4D4B-A234-FE49F872B870}" dt="2025-07-06T13:21:05.874" v="7206" actId="20577"/>
        <pc:sldMkLst>
          <pc:docMk/>
          <pc:sldMk cId="3348170413" sldId="256"/>
        </pc:sldMkLst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5" creationId="{18E84202-B963-7780-EA01-1202ABABC616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6" creationId="{3E6B042A-6D5B-BE13-2ACC-E0C7CCB511C0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7" creationId="{742C446F-A718-D9D5-9199-256B6B40128C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8" creationId="{B29822B3-4C03-947F-88AA-AA17B30EADEE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9" creationId="{6C4BEE7C-B156-7F68-A993-7704BF1FC03E}"/>
          </ac:spMkLst>
        </pc:spChg>
        <pc:spChg chg="add del mod">
          <ac:chgData name="Sanders Wang" userId="089d73b8-785c-4012-b931-81c632b6c9c7" providerId="ADAL" clId="{975E42F5-CDA0-4D4B-A234-FE49F872B870}" dt="2025-07-06T13:21:05.874" v="7206" actId="20577"/>
          <ac:spMkLst>
            <pc:docMk/>
            <pc:sldMk cId="3348170413" sldId="256"/>
            <ac:spMk id="10" creationId="{20F2FE58-5251-54CF-DD0E-3C9FD09B781E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11" creationId="{C3BDE90C-CE98-474B-A836-8747C902FBFA}"/>
          </ac:spMkLst>
        </pc:spChg>
      </pc:sldChg>
      <pc:sldChg chg="addSp delSp modSp new mod">
        <pc:chgData name="Sanders Wang" userId="089d73b8-785c-4012-b931-81c632b6c9c7" providerId="ADAL" clId="{975E42F5-CDA0-4D4B-A234-FE49F872B870}" dt="2025-06-22T19:08:31.787" v="439" actId="14734"/>
        <pc:sldMkLst>
          <pc:docMk/>
          <pc:sldMk cId="1459950517" sldId="257"/>
        </pc:sldMkLst>
        <pc:spChg chg="add mod">
          <ac:chgData name="Sanders Wang" userId="089d73b8-785c-4012-b931-81c632b6c9c7" providerId="ADAL" clId="{975E42F5-CDA0-4D4B-A234-FE49F872B870}" dt="2025-06-22T19:02:54.008" v="386" actId="1076"/>
          <ac:spMkLst>
            <pc:docMk/>
            <pc:sldMk cId="1459950517" sldId="257"/>
            <ac:spMk id="2" creationId="{A9E54BDA-C827-CBB5-53F9-40C239A28E28}"/>
          </ac:spMkLst>
        </pc:spChg>
        <pc:spChg chg="add mod">
          <ac:chgData name="Sanders Wang" userId="089d73b8-785c-4012-b931-81c632b6c9c7" providerId="ADAL" clId="{975E42F5-CDA0-4D4B-A234-FE49F872B870}" dt="2025-06-22T19:01:42.910" v="374" actId="20577"/>
          <ac:spMkLst>
            <pc:docMk/>
            <pc:sldMk cId="1459950517" sldId="257"/>
            <ac:spMk id="3" creationId="{C90FC16E-B306-4F34-0595-71FBC713188C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4" creationId="{1AA59198-BAFF-DD52-8134-B80AD28ACDA3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5" creationId="{64EF0AFA-FACB-633B-BDA6-16893CED2D70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6" creationId="{AB7DAE6F-047C-2576-254A-BEB99145ADA9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7" creationId="{3816BE1F-E215-1DA3-F8A1-90272FBCD3F4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8" creationId="{C7AD400D-2E38-86BF-A9BA-7783204325E7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9" creationId="{95100E6A-957B-BA01-1DA3-36FD0B0693DB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10" creationId="{6DAD0619-DE1C-CAD3-E8A8-A4B1D96CA821}"/>
          </ac:spMkLst>
        </pc:spChg>
        <pc:spChg chg="add mod">
          <ac:chgData name="Sanders Wang" userId="089d73b8-785c-4012-b931-81c632b6c9c7" providerId="ADAL" clId="{975E42F5-CDA0-4D4B-A234-FE49F872B870}" dt="2025-06-22T18:47:47.570" v="147" actId="1076"/>
          <ac:spMkLst>
            <pc:docMk/>
            <pc:sldMk cId="1459950517" sldId="257"/>
            <ac:spMk id="17" creationId="{D52755F3-9EA5-4B6C-F14B-C9E8EDD9E936}"/>
          </ac:spMkLst>
        </pc:spChg>
        <pc:spChg chg="add mod">
          <ac:chgData name="Sanders Wang" userId="089d73b8-785c-4012-b931-81c632b6c9c7" providerId="ADAL" clId="{975E42F5-CDA0-4D4B-A234-FE49F872B870}" dt="2025-06-22T18:48:23.805" v="166" actId="20577"/>
          <ac:spMkLst>
            <pc:docMk/>
            <pc:sldMk cId="1459950517" sldId="257"/>
            <ac:spMk id="21" creationId="{8F9C73F3-0EF2-5CFD-F3BC-FD1C99723C5F}"/>
          </ac:spMkLst>
        </pc:spChg>
        <pc:spChg chg="add mod">
          <ac:chgData name="Sanders Wang" userId="089d73b8-785c-4012-b931-81c632b6c9c7" providerId="ADAL" clId="{975E42F5-CDA0-4D4B-A234-FE49F872B870}" dt="2025-06-22T18:48:32.080" v="172" actId="20577"/>
          <ac:spMkLst>
            <pc:docMk/>
            <pc:sldMk cId="1459950517" sldId="257"/>
            <ac:spMk id="22" creationId="{4622BC5C-D690-CD83-4542-122B204397B5}"/>
          </ac:spMkLst>
        </pc:spChg>
        <pc:spChg chg="add mod">
          <ac:chgData name="Sanders Wang" userId="089d73b8-785c-4012-b931-81c632b6c9c7" providerId="ADAL" clId="{975E42F5-CDA0-4D4B-A234-FE49F872B870}" dt="2025-06-22T19:05:21.357" v="403" actId="20577"/>
          <ac:spMkLst>
            <pc:docMk/>
            <pc:sldMk cId="1459950517" sldId="257"/>
            <ac:spMk id="23" creationId="{2482AEA8-8DE7-B3CA-21F8-B5A98949AD4C}"/>
          </ac:spMkLst>
        </pc:spChg>
        <pc:spChg chg="add mod">
          <ac:chgData name="Sanders Wang" userId="089d73b8-785c-4012-b931-81c632b6c9c7" providerId="ADAL" clId="{975E42F5-CDA0-4D4B-A234-FE49F872B870}" dt="2025-06-22T18:59:50.931" v="336" actId="20577"/>
          <ac:spMkLst>
            <pc:docMk/>
            <pc:sldMk cId="1459950517" sldId="257"/>
            <ac:spMk id="24" creationId="{624F0BF9-2D9D-B8A7-4BCF-329462356CDC}"/>
          </ac:spMkLst>
        </pc:spChg>
        <pc:spChg chg="add mod">
          <ac:chgData name="Sanders Wang" userId="089d73b8-785c-4012-b931-81c632b6c9c7" providerId="ADAL" clId="{975E42F5-CDA0-4D4B-A234-FE49F872B870}" dt="2025-06-22T19:02:03.046" v="383" actId="20577"/>
          <ac:spMkLst>
            <pc:docMk/>
            <pc:sldMk cId="1459950517" sldId="257"/>
            <ac:spMk id="25" creationId="{086977E4-6337-625F-F0D7-45041F7A7D84}"/>
          </ac:spMkLst>
        </pc:spChg>
        <pc:spChg chg="add mod">
          <ac:chgData name="Sanders Wang" userId="089d73b8-785c-4012-b931-81c632b6c9c7" providerId="ADAL" clId="{975E42F5-CDA0-4D4B-A234-FE49F872B870}" dt="2025-06-22T19:01:59.890" v="381" actId="20577"/>
          <ac:spMkLst>
            <pc:docMk/>
            <pc:sldMk cId="1459950517" sldId="257"/>
            <ac:spMk id="26" creationId="{40A0ED6B-F3B8-EF34-9BEA-C08CED2EE23C}"/>
          </ac:spMkLst>
        </pc:spChg>
        <pc:spChg chg="add mod">
          <ac:chgData name="Sanders Wang" userId="089d73b8-785c-4012-b931-81c632b6c9c7" providerId="ADAL" clId="{975E42F5-CDA0-4D4B-A234-FE49F872B870}" dt="2025-06-22T19:03:11.494" v="388" actId="1076"/>
          <ac:spMkLst>
            <pc:docMk/>
            <pc:sldMk cId="1459950517" sldId="257"/>
            <ac:spMk id="27" creationId="{717FEEBD-958E-EB20-AEF0-9AA5C084CA65}"/>
          </ac:spMkLst>
        </pc:spChg>
        <pc:spChg chg="add mod">
          <ac:chgData name="Sanders Wang" userId="089d73b8-785c-4012-b931-81c632b6c9c7" providerId="ADAL" clId="{975E42F5-CDA0-4D4B-A234-FE49F872B870}" dt="2025-06-22T19:03:31.322" v="391" actId="14100"/>
          <ac:spMkLst>
            <pc:docMk/>
            <pc:sldMk cId="1459950517" sldId="257"/>
            <ac:spMk id="28" creationId="{F61E3388-B2A9-ECBE-1AB5-86E4F6110208}"/>
          </ac:spMkLst>
        </pc:spChg>
        <pc:graphicFrameChg chg="add mod modGraphic">
          <ac:chgData name="Sanders Wang" userId="089d73b8-785c-4012-b931-81c632b6c9c7" providerId="ADAL" clId="{975E42F5-CDA0-4D4B-A234-FE49F872B870}" dt="2025-06-22T19:08:31.787" v="439" actId="14734"/>
          <ac:graphicFrameMkLst>
            <pc:docMk/>
            <pc:sldMk cId="1459950517" sldId="257"/>
            <ac:graphicFrameMk id="19" creationId="{CC4311CA-4BE2-4CBB-4C47-3EB687C186BC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6-22T19:02:05.805" v="385" actId="20577"/>
          <ac:graphicFrameMkLst>
            <pc:docMk/>
            <pc:sldMk cId="1459950517" sldId="257"/>
            <ac:graphicFrameMk id="20" creationId="{8D09FAC2-95C3-2FBD-818E-73EE30019EE4}"/>
          </ac:graphicFrameMkLst>
        </pc:graphicFrame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2" creationId="{6AAB6657-FE6D-4906-1491-D22C5173E64E}"/>
          </ac:picMkLst>
        </pc:pic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3" creationId="{BFC261FE-6262-7739-552C-6E63D91C2251}"/>
          </ac:picMkLst>
        </pc:pic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5" creationId="{57FD22DD-0AA6-2BD9-9252-8D29960372CD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06T13:39:34.595" v="7360" actId="1076"/>
        <pc:sldMkLst>
          <pc:docMk/>
          <pc:sldMk cId="1213268492" sldId="258"/>
        </pc:sldMkLst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2" creationId="{3DDDCC79-6263-D4B2-55AA-BC8C5CF9EDCD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3" creationId="{BF217368-F9F4-18F7-EF5A-1A508C85C70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4" creationId="{8A3CE12D-183C-EF86-4EDC-4524C47A2AFF}"/>
          </ac:spMkLst>
        </pc:spChg>
        <pc:spChg chg="add mod">
          <ac:chgData name="Sanders Wang" userId="089d73b8-785c-4012-b931-81c632b6c9c7" providerId="ADAL" clId="{975E42F5-CDA0-4D4B-A234-FE49F872B870}" dt="2025-07-06T13:24:14.838" v="7230" actId="14100"/>
          <ac:spMkLst>
            <pc:docMk/>
            <pc:sldMk cId="1213268492" sldId="258"/>
            <ac:spMk id="5" creationId="{415914AF-3789-59F7-9222-15B4F4F7894F}"/>
          </ac:spMkLst>
        </pc:spChg>
        <pc:spChg chg="add mod">
          <ac:chgData name="Sanders Wang" userId="089d73b8-785c-4012-b931-81c632b6c9c7" providerId="ADAL" clId="{975E42F5-CDA0-4D4B-A234-FE49F872B870}" dt="2025-07-06T13:24:23.285" v="7231" actId="207"/>
          <ac:spMkLst>
            <pc:docMk/>
            <pc:sldMk cId="1213268492" sldId="258"/>
            <ac:spMk id="7" creationId="{E4707100-6B6A-291E-7CFB-32095A3B9CB9}"/>
          </ac:spMkLst>
        </pc:spChg>
        <pc:spChg chg="add mod">
          <ac:chgData name="Sanders Wang" userId="089d73b8-785c-4012-b931-81c632b6c9c7" providerId="ADAL" clId="{975E42F5-CDA0-4D4B-A234-FE49F872B870}" dt="2025-06-22T19:39:15.244" v="635" actId="1076"/>
          <ac:spMkLst>
            <pc:docMk/>
            <pc:sldMk cId="1213268492" sldId="258"/>
            <ac:spMk id="8" creationId="{6D9A78B0-16EF-509C-3CCE-559E54BDF319}"/>
          </ac:spMkLst>
        </pc:spChg>
        <pc:spChg chg="add mod ord">
          <ac:chgData name="Sanders Wang" userId="089d73b8-785c-4012-b931-81c632b6c9c7" providerId="ADAL" clId="{975E42F5-CDA0-4D4B-A234-FE49F872B870}" dt="2025-07-06T13:23:37.670" v="7219" actId="171"/>
          <ac:spMkLst>
            <pc:docMk/>
            <pc:sldMk cId="1213268492" sldId="258"/>
            <ac:spMk id="9" creationId="{BC314507-6089-36E5-C5F7-9FB557F87F9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0" creationId="{ABFB08CC-B2EA-45AA-3BF7-F39981DB1F66}"/>
          </ac:spMkLst>
        </pc:spChg>
        <pc:spChg chg="add mod">
          <ac:chgData name="Sanders Wang" userId="089d73b8-785c-4012-b931-81c632b6c9c7" providerId="ADAL" clId="{975E42F5-CDA0-4D4B-A234-FE49F872B870}" dt="2025-06-22T19:38:23.549" v="632" actId="20577"/>
          <ac:spMkLst>
            <pc:docMk/>
            <pc:sldMk cId="1213268492" sldId="258"/>
            <ac:spMk id="11" creationId="{9A560054-6307-DBE6-6A31-63F5D20DE043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2" creationId="{164A436A-BC7F-D211-75D3-25262ADD81EE}"/>
          </ac:spMkLst>
        </pc:spChg>
        <pc:spChg chg="add mod">
          <ac:chgData name="Sanders Wang" userId="089d73b8-785c-4012-b931-81c632b6c9c7" providerId="ADAL" clId="{975E42F5-CDA0-4D4B-A234-FE49F872B870}" dt="2025-06-22T19:38:32.797" v="633" actId="207"/>
          <ac:spMkLst>
            <pc:docMk/>
            <pc:sldMk cId="1213268492" sldId="258"/>
            <ac:spMk id="13" creationId="{012334FA-C1A2-9E84-07BF-FE43A6A75CD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4" creationId="{2578EB80-14A8-8E00-D401-53EC6E3CA293}"/>
          </ac:spMkLst>
        </pc:spChg>
        <pc:spChg chg="add mod">
          <ac:chgData name="Sanders Wang" userId="089d73b8-785c-4012-b931-81c632b6c9c7" providerId="ADAL" clId="{975E42F5-CDA0-4D4B-A234-FE49F872B870}" dt="2025-07-06T13:39:34.595" v="7360" actId="1076"/>
          <ac:spMkLst>
            <pc:docMk/>
            <pc:sldMk cId="1213268492" sldId="258"/>
            <ac:spMk id="15" creationId="{ECC558BC-D359-A7C0-6D19-796965388BEE}"/>
          </ac:spMkLst>
        </pc:spChg>
      </pc:sldChg>
      <pc:sldChg chg="addSp delSp modSp add mod">
        <pc:chgData name="Sanders Wang" userId="089d73b8-785c-4012-b931-81c632b6c9c7" providerId="ADAL" clId="{975E42F5-CDA0-4D4B-A234-FE49F872B870}" dt="2025-07-06T14:26:42.190" v="7788" actId="478"/>
        <pc:sldMkLst>
          <pc:docMk/>
          <pc:sldMk cId="1003723786" sldId="259"/>
        </pc:sldMkLst>
        <pc:spChg chg="add mod">
          <ac:chgData name="Sanders Wang" userId="089d73b8-785c-4012-b931-81c632b6c9c7" providerId="ADAL" clId="{975E42F5-CDA0-4D4B-A234-FE49F872B870}" dt="2025-06-23T18:06:03.222" v="655" actId="207"/>
          <ac:spMkLst>
            <pc:docMk/>
            <pc:sldMk cId="1003723786" sldId="259"/>
            <ac:spMk id="2" creationId="{E1CCF2B8-C653-A1E5-BD0A-A470A6870FF6}"/>
          </ac:spMkLst>
        </pc:spChg>
        <pc:spChg chg="add mod">
          <ac:chgData name="Sanders Wang" userId="089d73b8-785c-4012-b931-81c632b6c9c7" providerId="ADAL" clId="{975E42F5-CDA0-4D4B-A234-FE49F872B870}" dt="2025-07-06T13:48:38.400" v="7371" actId="14100"/>
          <ac:spMkLst>
            <pc:docMk/>
            <pc:sldMk cId="1003723786" sldId="259"/>
            <ac:spMk id="4" creationId="{24853B2B-6C87-B246-B3F8-92AC46BE2377}"/>
          </ac:spMkLst>
        </pc:spChg>
        <pc:spChg chg="mod">
          <ac:chgData name="Sanders Wang" userId="089d73b8-785c-4012-b931-81c632b6c9c7" providerId="ADAL" clId="{975E42F5-CDA0-4D4B-A234-FE49F872B870}" dt="2025-06-23T18:05:40.638" v="652" actId="14100"/>
          <ac:spMkLst>
            <pc:docMk/>
            <pc:sldMk cId="1003723786" sldId="259"/>
            <ac:spMk id="5" creationId="{51A94376-EEE3-18D3-E9C0-5C0DDC5CFB8D}"/>
          </ac:spMkLst>
        </pc:spChg>
        <pc:spChg chg="mod">
          <ac:chgData name="Sanders Wang" userId="089d73b8-785c-4012-b931-81c632b6c9c7" providerId="ADAL" clId="{975E42F5-CDA0-4D4B-A234-FE49F872B870}" dt="2025-07-06T13:49:27.252" v="7379" actId="120"/>
          <ac:spMkLst>
            <pc:docMk/>
            <pc:sldMk cId="1003723786" sldId="259"/>
            <ac:spMk id="6" creationId="{4EBE6932-F2D6-5637-1892-092927855CF2}"/>
          </ac:spMkLst>
        </pc:spChg>
        <pc:spChg chg="mod">
          <ac:chgData name="Sanders Wang" userId="089d73b8-785c-4012-b931-81c632b6c9c7" providerId="ADAL" clId="{975E42F5-CDA0-4D4B-A234-FE49F872B870}" dt="2025-07-06T13:50:00.058" v="7384" actId="14100"/>
          <ac:spMkLst>
            <pc:docMk/>
            <pc:sldMk cId="1003723786" sldId="259"/>
            <ac:spMk id="8" creationId="{52A899F9-F412-BF53-B361-4CE2AFBF9CC7}"/>
          </ac:spMkLst>
        </pc:spChg>
        <pc:spChg chg="mod">
          <ac:chgData name="Sanders Wang" userId="089d73b8-785c-4012-b931-81c632b6c9c7" providerId="ADAL" clId="{975E42F5-CDA0-4D4B-A234-FE49F872B870}" dt="2025-07-06T13:48:40.970" v="7372" actId="1076"/>
          <ac:spMkLst>
            <pc:docMk/>
            <pc:sldMk cId="1003723786" sldId="259"/>
            <ac:spMk id="9" creationId="{69C38164-B8DF-CF53-2ED9-6EF01854CD17}"/>
          </ac:spMkLst>
        </pc:spChg>
        <pc:spChg chg="add mod">
          <ac:chgData name="Sanders Wang" userId="089d73b8-785c-4012-b931-81c632b6c9c7" providerId="ADAL" clId="{975E42F5-CDA0-4D4B-A234-FE49F872B870}" dt="2025-07-06T14:24:53.161" v="7781" actId="20577"/>
          <ac:spMkLst>
            <pc:docMk/>
            <pc:sldMk cId="1003723786" sldId="259"/>
            <ac:spMk id="11" creationId="{2D911DA2-1710-35AC-A8C4-386A5F7B2781}"/>
          </ac:spMkLst>
        </pc:spChg>
        <pc:spChg chg="add mod">
          <ac:chgData name="Sanders Wang" userId="089d73b8-785c-4012-b931-81c632b6c9c7" providerId="ADAL" clId="{975E42F5-CDA0-4D4B-A234-FE49F872B870}" dt="2025-07-06T13:48:36.017" v="7370" actId="14100"/>
          <ac:spMkLst>
            <pc:docMk/>
            <pc:sldMk cId="1003723786" sldId="259"/>
            <ac:spMk id="12" creationId="{A4D3256F-21F9-C2E8-B7BE-711047B9409C}"/>
          </ac:spMkLst>
        </pc:spChg>
        <pc:spChg chg="add mod">
          <ac:chgData name="Sanders Wang" userId="089d73b8-785c-4012-b931-81c632b6c9c7" providerId="ADAL" clId="{975E42F5-CDA0-4D4B-A234-FE49F872B870}" dt="2025-07-06T14:25:17.304" v="7783" actId="14100"/>
          <ac:spMkLst>
            <pc:docMk/>
            <pc:sldMk cId="1003723786" sldId="259"/>
            <ac:spMk id="13" creationId="{DF551A9B-6175-904C-84CD-184D8AAFAE26}"/>
          </ac:spMkLst>
        </pc:spChg>
        <pc:spChg chg="add mod">
          <ac:chgData name="Sanders Wang" userId="089d73b8-785c-4012-b931-81c632b6c9c7" providerId="ADAL" clId="{975E42F5-CDA0-4D4B-A234-FE49F872B870}" dt="2025-07-06T14:04:47.048" v="7769" actId="1076"/>
          <ac:spMkLst>
            <pc:docMk/>
            <pc:sldMk cId="1003723786" sldId="259"/>
            <ac:spMk id="14" creationId="{733FD8AF-3CF1-840C-7224-0B63AD51B64B}"/>
          </ac:spMkLst>
        </pc:spChg>
        <pc:spChg chg="add mod">
          <ac:chgData name="Sanders Wang" userId="089d73b8-785c-4012-b931-81c632b6c9c7" providerId="ADAL" clId="{975E42F5-CDA0-4D4B-A234-FE49F872B870}" dt="2025-07-06T13:56:03.916" v="7711" actId="113"/>
          <ac:spMkLst>
            <pc:docMk/>
            <pc:sldMk cId="1003723786" sldId="259"/>
            <ac:spMk id="15" creationId="{6D5F78A8-1A44-D51D-2DA7-87B5EB6FC0F2}"/>
          </ac:spMkLst>
        </pc:spChg>
        <pc:spChg chg="add mod">
          <ac:chgData name="Sanders Wang" userId="089d73b8-785c-4012-b931-81c632b6c9c7" providerId="ADAL" clId="{975E42F5-CDA0-4D4B-A234-FE49F872B870}" dt="2025-07-06T13:56:24.861" v="7714" actId="207"/>
          <ac:spMkLst>
            <pc:docMk/>
            <pc:sldMk cId="1003723786" sldId="259"/>
            <ac:spMk id="16" creationId="{6827EECF-3C80-EEC5-438D-2D11BCFE146E}"/>
          </ac:spMkLst>
        </pc:spChg>
        <pc:spChg chg="add mod">
          <ac:chgData name="Sanders Wang" userId="089d73b8-785c-4012-b931-81c632b6c9c7" providerId="ADAL" clId="{975E42F5-CDA0-4D4B-A234-FE49F872B870}" dt="2025-07-06T13:59:48.180" v="7740" actId="14100"/>
          <ac:spMkLst>
            <pc:docMk/>
            <pc:sldMk cId="1003723786" sldId="259"/>
            <ac:spMk id="22" creationId="{4D0E8288-14C2-FA04-7BC2-F3BAEEC8D64A}"/>
          </ac:spMkLst>
        </pc:spChg>
        <pc:spChg chg="add mod">
          <ac:chgData name="Sanders Wang" userId="089d73b8-785c-4012-b931-81c632b6c9c7" providerId="ADAL" clId="{975E42F5-CDA0-4D4B-A234-FE49F872B870}" dt="2025-07-06T14:25:23.541" v="7785" actId="1076"/>
          <ac:spMkLst>
            <pc:docMk/>
            <pc:sldMk cId="1003723786" sldId="259"/>
            <ac:spMk id="23" creationId="{D0743E80-F68C-D71C-3CA6-3DC2634B88BF}"/>
          </ac:spMkLst>
        </pc:spChg>
        <pc:spChg chg="add mod">
          <ac:chgData name="Sanders Wang" userId="089d73b8-785c-4012-b931-81c632b6c9c7" providerId="ADAL" clId="{975E42F5-CDA0-4D4B-A234-FE49F872B870}" dt="2025-07-06T14:06:32.144" v="7773" actId="1076"/>
          <ac:spMkLst>
            <pc:docMk/>
            <pc:sldMk cId="1003723786" sldId="259"/>
            <ac:spMk id="25" creationId="{A5A03C53-43B3-9C61-BFEC-B29B71DB09C5}"/>
          </ac:spMkLst>
        </pc:spChg>
        <pc:picChg chg="add mod">
          <ac:chgData name="Sanders Wang" userId="089d73b8-785c-4012-b931-81c632b6c9c7" providerId="ADAL" clId="{975E42F5-CDA0-4D4B-A234-FE49F872B870}" dt="2025-07-06T14:25:20.601" v="7784" actId="1076"/>
          <ac:picMkLst>
            <pc:docMk/>
            <pc:sldMk cId="1003723786" sldId="259"/>
            <ac:picMk id="20" creationId="{0D05A814-6061-5EC5-841C-772E809778E1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2T19:29:52.931" v="15004" actId="20577"/>
        <pc:sldMkLst>
          <pc:docMk/>
          <pc:sldMk cId="2727626241" sldId="260"/>
        </pc:sldMkLst>
        <pc:spChg chg="add mod">
          <ac:chgData name="Sanders Wang" userId="089d73b8-785c-4012-b931-81c632b6c9c7" providerId="ADAL" clId="{975E42F5-CDA0-4D4B-A234-FE49F872B870}" dt="2025-06-23T19:04:19.871" v="738" actId="1076"/>
          <ac:spMkLst>
            <pc:docMk/>
            <pc:sldMk cId="2727626241" sldId="260"/>
            <ac:spMk id="2" creationId="{CA6A8CFE-1BDF-AFA5-56BF-C0A6619BE8DC}"/>
          </ac:spMkLst>
        </pc:spChg>
        <pc:spChg chg="add mod">
          <ac:chgData name="Sanders Wang" userId="089d73b8-785c-4012-b931-81c632b6c9c7" providerId="ADAL" clId="{975E42F5-CDA0-4D4B-A234-FE49F872B870}" dt="2025-07-22T19:25:22.329" v="14951" actId="1076"/>
          <ac:spMkLst>
            <pc:docMk/>
            <pc:sldMk cId="2727626241" sldId="260"/>
            <ac:spMk id="5" creationId="{C085CD79-ABA1-4AD0-5368-B75615C1E06F}"/>
          </ac:spMkLst>
        </pc:spChg>
        <pc:spChg chg="add mod">
          <ac:chgData name="Sanders Wang" userId="089d73b8-785c-4012-b931-81c632b6c9c7" providerId="ADAL" clId="{975E42F5-CDA0-4D4B-A234-FE49F872B870}" dt="2025-07-22T19:25:45.583" v="14960" actId="14100"/>
          <ac:spMkLst>
            <pc:docMk/>
            <pc:sldMk cId="2727626241" sldId="260"/>
            <ac:spMk id="7" creationId="{E07649F4-5837-9CAC-6B22-29BC5D090C78}"/>
          </ac:spMkLst>
        </pc:spChg>
        <pc:spChg chg="add mod">
          <ac:chgData name="Sanders Wang" userId="089d73b8-785c-4012-b931-81c632b6c9c7" providerId="ADAL" clId="{975E42F5-CDA0-4D4B-A234-FE49F872B870}" dt="2025-06-23T19:15:01.605" v="860" actId="1076"/>
          <ac:spMkLst>
            <pc:docMk/>
            <pc:sldMk cId="2727626241" sldId="260"/>
            <ac:spMk id="13" creationId="{EE53E178-ECF6-6D61-F3FF-4374FC311045}"/>
          </ac:spMkLst>
        </pc:spChg>
        <pc:spChg chg="add mod">
          <ac:chgData name="Sanders Wang" userId="089d73b8-785c-4012-b931-81c632b6c9c7" providerId="ADAL" clId="{975E42F5-CDA0-4D4B-A234-FE49F872B870}" dt="2025-06-23T19:21:37.348" v="880" actId="1076"/>
          <ac:spMkLst>
            <pc:docMk/>
            <pc:sldMk cId="2727626241" sldId="260"/>
            <ac:spMk id="16" creationId="{2453CD43-990A-13AA-A2EB-B761FA9B881E}"/>
          </ac:spMkLst>
        </pc:spChg>
        <pc:spChg chg="add mod">
          <ac:chgData name="Sanders Wang" userId="089d73b8-785c-4012-b931-81c632b6c9c7" providerId="ADAL" clId="{975E42F5-CDA0-4D4B-A234-FE49F872B870}" dt="2025-07-22T19:27:03.613" v="14973" actId="571"/>
          <ac:spMkLst>
            <pc:docMk/>
            <pc:sldMk cId="2727626241" sldId="260"/>
            <ac:spMk id="19" creationId="{0B74991C-9F32-AB16-7542-851BC672F342}"/>
          </ac:spMkLst>
        </pc:spChg>
        <pc:spChg chg="add mod">
          <ac:chgData name="Sanders Wang" userId="089d73b8-785c-4012-b931-81c632b6c9c7" providerId="ADAL" clId="{975E42F5-CDA0-4D4B-A234-FE49F872B870}" dt="2025-06-23T19:12:17.291" v="818" actId="14100"/>
          <ac:spMkLst>
            <pc:docMk/>
            <pc:sldMk cId="2727626241" sldId="260"/>
            <ac:spMk id="22" creationId="{6AB335AD-96E2-4D1F-E59B-214BEF796880}"/>
          </ac:spMkLst>
        </pc:spChg>
        <pc:spChg chg="add mod">
          <ac:chgData name="Sanders Wang" userId="089d73b8-785c-4012-b931-81c632b6c9c7" providerId="ADAL" clId="{975E42F5-CDA0-4D4B-A234-FE49F872B870}" dt="2025-07-22T19:28:22.163" v="14979" actId="571"/>
          <ac:spMkLst>
            <pc:docMk/>
            <pc:sldMk cId="2727626241" sldId="260"/>
            <ac:spMk id="25" creationId="{E0EBCE44-E235-66C0-BCA4-A704DA980220}"/>
          </ac:spMkLst>
        </pc:spChg>
        <pc:spChg chg="add mod">
          <ac:chgData name="Sanders Wang" userId="089d73b8-785c-4012-b931-81c632b6c9c7" providerId="ADAL" clId="{975E42F5-CDA0-4D4B-A234-FE49F872B870}" dt="2025-06-23T19:12:07.708" v="810" actId="14100"/>
          <ac:spMkLst>
            <pc:docMk/>
            <pc:sldMk cId="2727626241" sldId="260"/>
            <ac:spMk id="28" creationId="{01629150-926A-9FB5-2B6B-38B58550A93E}"/>
          </ac:spMkLst>
        </pc:spChg>
        <pc:spChg chg="add mod">
          <ac:chgData name="Sanders Wang" userId="089d73b8-785c-4012-b931-81c632b6c9c7" providerId="ADAL" clId="{975E42F5-CDA0-4D4B-A234-FE49F872B870}" dt="2025-06-23T19:16:34.953" v="861" actId="1076"/>
          <ac:spMkLst>
            <pc:docMk/>
            <pc:sldMk cId="2727626241" sldId="260"/>
            <ac:spMk id="30" creationId="{923612BC-E727-9526-D7DD-11F8423F33D8}"/>
          </ac:spMkLst>
        </pc:spChg>
        <pc:spChg chg="add mod">
          <ac:chgData name="Sanders Wang" userId="089d73b8-785c-4012-b931-81c632b6c9c7" providerId="ADAL" clId="{975E42F5-CDA0-4D4B-A234-FE49F872B870}" dt="2025-06-23T19:21:22.255" v="879" actId="1076"/>
          <ac:spMkLst>
            <pc:docMk/>
            <pc:sldMk cId="2727626241" sldId="260"/>
            <ac:spMk id="34" creationId="{7CCC5BE3-97D0-FDC5-D08B-9A547834BDC4}"/>
          </ac:spMkLst>
        </pc:spChg>
        <pc:spChg chg="add mod">
          <ac:chgData name="Sanders Wang" userId="089d73b8-785c-4012-b931-81c632b6c9c7" providerId="ADAL" clId="{975E42F5-CDA0-4D4B-A234-FE49F872B870}" dt="2025-06-23T19:14:47.241" v="859" actId="20577"/>
          <ac:spMkLst>
            <pc:docMk/>
            <pc:sldMk cId="2727626241" sldId="260"/>
            <ac:spMk id="35" creationId="{2CE40A18-FEC1-4D6B-3524-54DD858A61E2}"/>
          </ac:spMkLst>
        </pc:spChg>
        <pc:spChg chg="mod">
          <ac:chgData name="Sanders Wang" userId="089d73b8-785c-4012-b931-81c632b6c9c7" providerId="ADAL" clId="{975E42F5-CDA0-4D4B-A234-FE49F872B870}" dt="2025-07-22T19:28:43.371" v="14982" actId="571"/>
          <ac:spMkLst>
            <pc:docMk/>
            <pc:sldMk cId="2727626241" sldId="260"/>
            <ac:spMk id="37" creationId="{B874877B-CDBE-259E-18A0-B07DB5E7BD17}"/>
          </ac:spMkLst>
        </pc:spChg>
        <pc:spChg chg="mod">
          <ac:chgData name="Sanders Wang" userId="089d73b8-785c-4012-b931-81c632b6c9c7" providerId="ADAL" clId="{975E42F5-CDA0-4D4B-A234-FE49F872B870}" dt="2025-07-22T19:28:43.371" v="14982" actId="571"/>
          <ac:spMkLst>
            <pc:docMk/>
            <pc:sldMk cId="2727626241" sldId="260"/>
            <ac:spMk id="38" creationId="{1A85F9D5-0EB8-C92F-5602-3B5463F5C2D1}"/>
          </ac:spMkLst>
        </pc:spChg>
        <pc:spChg chg="add mod">
          <ac:chgData name="Sanders Wang" userId="089d73b8-785c-4012-b931-81c632b6c9c7" providerId="ADAL" clId="{975E42F5-CDA0-4D4B-A234-FE49F872B870}" dt="2025-07-22T19:29:06.739" v="14991" actId="20577"/>
          <ac:spMkLst>
            <pc:docMk/>
            <pc:sldMk cId="2727626241" sldId="260"/>
            <ac:spMk id="39" creationId="{50B01767-288F-3101-C18D-61B8FBD84A64}"/>
          </ac:spMkLst>
        </pc:spChg>
        <pc:spChg chg="add mod">
          <ac:chgData name="Sanders Wang" userId="089d73b8-785c-4012-b931-81c632b6c9c7" providerId="ADAL" clId="{975E42F5-CDA0-4D4B-A234-FE49F872B870}" dt="2025-07-22T19:29:52.931" v="15004" actId="20577"/>
          <ac:spMkLst>
            <pc:docMk/>
            <pc:sldMk cId="2727626241" sldId="260"/>
            <ac:spMk id="43" creationId="{BBFCB173-54E6-E9C3-0A2D-ACD416D95387}"/>
          </ac:spMkLst>
        </pc:spChg>
        <pc:spChg chg="add mod">
          <ac:chgData name="Sanders Wang" userId="089d73b8-785c-4012-b931-81c632b6c9c7" providerId="ADAL" clId="{975E42F5-CDA0-4D4B-A234-FE49F872B870}" dt="2025-06-23T19:21:37.348" v="880" actId="1076"/>
          <ac:spMkLst>
            <pc:docMk/>
            <pc:sldMk cId="2727626241" sldId="260"/>
            <ac:spMk id="47" creationId="{23C5FA04-34AF-74BF-0E21-9F55795E3FB2}"/>
          </ac:spMkLst>
        </pc:spChg>
        <pc:spChg chg="add mod">
          <ac:chgData name="Sanders Wang" userId="089d73b8-785c-4012-b931-81c632b6c9c7" providerId="ADAL" clId="{975E42F5-CDA0-4D4B-A234-FE49F872B870}" dt="2025-06-23T19:22:03.577" v="882" actId="571"/>
          <ac:spMkLst>
            <pc:docMk/>
            <pc:sldMk cId="2727626241" sldId="260"/>
            <ac:spMk id="48" creationId="{A5155C9E-D763-22C3-466C-0BC23975E705}"/>
          </ac:spMkLst>
        </pc:spChg>
        <pc:spChg chg="add mod">
          <ac:chgData name="Sanders Wang" userId="089d73b8-785c-4012-b931-81c632b6c9c7" providerId="ADAL" clId="{975E42F5-CDA0-4D4B-A234-FE49F872B870}" dt="2025-07-22T19:26:25.708" v="14971" actId="1076"/>
          <ac:spMkLst>
            <pc:docMk/>
            <pc:sldMk cId="2727626241" sldId="260"/>
            <ac:spMk id="49" creationId="{7213ED5A-78A3-5C95-D589-C8CB9B697A85}"/>
          </ac:spMkLst>
        </pc:spChg>
        <pc:spChg chg="add del mod">
          <ac:chgData name="Sanders Wang" userId="089d73b8-785c-4012-b931-81c632b6c9c7" providerId="ADAL" clId="{975E42F5-CDA0-4D4B-A234-FE49F872B870}" dt="2025-07-22T19:27:58.810" v="14977" actId="478"/>
          <ac:spMkLst>
            <pc:docMk/>
            <pc:sldMk cId="2727626241" sldId="260"/>
            <ac:spMk id="52" creationId="{44515722-FB12-1B4A-F66E-1B0CFC5DDECB}"/>
          </ac:spMkLst>
        </pc:spChg>
        <pc:spChg chg="add del mod">
          <ac:chgData name="Sanders Wang" userId="089d73b8-785c-4012-b931-81c632b6c9c7" providerId="ADAL" clId="{975E42F5-CDA0-4D4B-A234-FE49F872B870}" dt="2025-07-22T19:27:50.934" v="14976" actId="478"/>
          <ac:spMkLst>
            <pc:docMk/>
            <pc:sldMk cId="2727626241" sldId="260"/>
            <ac:spMk id="54" creationId="{9A935702-B5FD-62FA-EBF6-FE19DC6757DA}"/>
          </ac:spMkLst>
        </pc:spChg>
        <pc:spChg chg="add mod">
          <ac:chgData name="Sanders Wang" userId="089d73b8-785c-4012-b931-81c632b6c9c7" providerId="ADAL" clId="{975E42F5-CDA0-4D4B-A234-FE49F872B870}" dt="2025-07-22T19:28:39.464" v="14981" actId="164"/>
          <ac:spMkLst>
            <pc:docMk/>
            <pc:sldMk cId="2727626241" sldId="260"/>
            <ac:spMk id="56" creationId="{9B1B9735-C41F-B818-6B95-D0E7A53F9FB1}"/>
          </ac:spMkLst>
        </pc:spChg>
        <pc:spChg chg="add mod">
          <ac:chgData name="Sanders Wang" userId="089d73b8-785c-4012-b931-81c632b6c9c7" providerId="ADAL" clId="{975E42F5-CDA0-4D4B-A234-FE49F872B870}" dt="2025-07-22T19:28:39.464" v="14981" actId="164"/>
          <ac:spMkLst>
            <pc:docMk/>
            <pc:sldMk cId="2727626241" sldId="260"/>
            <ac:spMk id="58" creationId="{B930D0F0-B99F-7BE9-3A0C-60918E9F82EF}"/>
          </ac:spMkLst>
        </pc:spChg>
        <pc:spChg chg="add mod">
          <ac:chgData name="Sanders Wang" userId="089d73b8-785c-4012-b931-81c632b6c9c7" providerId="ADAL" clId="{975E42F5-CDA0-4D4B-A234-FE49F872B870}" dt="2025-06-23T19:37:13.610" v="903" actId="692"/>
          <ac:spMkLst>
            <pc:docMk/>
            <pc:sldMk cId="2727626241" sldId="260"/>
            <ac:spMk id="1027" creationId="{6ECE527B-8CF8-A33D-D2B1-AA2514E98D92}"/>
          </ac:spMkLst>
        </pc:spChg>
        <pc:spChg chg="add mod">
          <ac:chgData name="Sanders Wang" userId="089d73b8-785c-4012-b931-81c632b6c9c7" providerId="ADAL" clId="{975E42F5-CDA0-4D4B-A234-FE49F872B870}" dt="2025-06-23T19:43:37.106" v="936" actId="113"/>
          <ac:spMkLst>
            <pc:docMk/>
            <pc:sldMk cId="2727626241" sldId="260"/>
            <ac:spMk id="1043" creationId="{04EBE77A-C687-765A-DFDA-25CC0FA10F06}"/>
          </ac:spMkLst>
        </pc:spChg>
        <pc:grpChg chg="add mod">
          <ac:chgData name="Sanders Wang" userId="089d73b8-785c-4012-b931-81c632b6c9c7" providerId="ADAL" clId="{975E42F5-CDA0-4D4B-A234-FE49F872B870}" dt="2025-07-22T19:28:39.464" v="14981" actId="164"/>
          <ac:grpSpMkLst>
            <pc:docMk/>
            <pc:sldMk cId="2727626241" sldId="260"/>
            <ac:grpSpMk id="27" creationId="{FC315E12-EA20-DD11-A56C-802A1BF29024}"/>
          </ac:grpSpMkLst>
        </pc:grpChg>
        <pc:grpChg chg="add mod">
          <ac:chgData name="Sanders Wang" userId="089d73b8-785c-4012-b931-81c632b6c9c7" providerId="ADAL" clId="{975E42F5-CDA0-4D4B-A234-FE49F872B870}" dt="2025-07-22T19:29:15.844" v="14992" actId="1076"/>
          <ac:grpSpMkLst>
            <pc:docMk/>
            <pc:sldMk cId="2727626241" sldId="260"/>
            <ac:grpSpMk id="32" creationId="{61FC1736-31BA-4160-5263-11FF42B3FF1F}"/>
          </ac:grpSpMkLst>
        </pc:grpChg>
        <pc:picChg chg="add mod">
          <ac:chgData name="Sanders Wang" userId="089d73b8-785c-4012-b931-81c632b6c9c7" providerId="ADAL" clId="{975E42F5-CDA0-4D4B-A234-FE49F872B870}" dt="2025-06-23T19:15:01.605" v="860" actId="1076"/>
          <ac:picMkLst>
            <pc:docMk/>
            <pc:sldMk cId="2727626241" sldId="260"/>
            <ac:picMk id="4" creationId="{9AB78F3A-DE09-5215-632F-121541107525}"/>
          </ac:picMkLst>
        </pc:picChg>
        <pc:picChg chg="add mod">
          <ac:chgData name="Sanders Wang" userId="089d73b8-785c-4012-b931-81c632b6c9c7" providerId="ADAL" clId="{975E42F5-CDA0-4D4B-A234-FE49F872B870}" dt="2025-06-23T19:06:07.245" v="765" actId="1076"/>
          <ac:picMkLst>
            <pc:docMk/>
            <pc:sldMk cId="2727626241" sldId="260"/>
            <ac:picMk id="6" creationId="{CE86FF65-FA95-66CF-A9D6-B5B91F45A1A3}"/>
          </ac:picMkLst>
        </pc:picChg>
        <pc:picChg chg="add mod">
          <ac:chgData name="Sanders Wang" userId="089d73b8-785c-4012-b931-81c632b6c9c7" providerId="ADAL" clId="{975E42F5-CDA0-4D4B-A234-FE49F872B870}" dt="2025-06-23T19:06:09.845" v="766" actId="1076"/>
          <ac:picMkLst>
            <pc:docMk/>
            <pc:sldMk cId="2727626241" sldId="260"/>
            <ac:picMk id="8" creationId="{34075BBD-C26E-DA5F-4A10-5AD2EA9CE2CF}"/>
          </ac:picMkLst>
        </pc:picChg>
        <pc:picChg chg="add mod">
          <ac:chgData name="Sanders Wang" userId="089d73b8-785c-4012-b931-81c632b6c9c7" providerId="ADAL" clId="{975E42F5-CDA0-4D4B-A234-FE49F872B870}" dt="2025-06-23T19:06:12.929" v="767" actId="1076"/>
          <ac:picMkLst>
            <pc:docMk/>
            <pc:sldMk cId="2727626241" sldId="260"/>
            <ac:picMk id="10" creationId="{BB5C49FB-1C62-6145-6227-48FB6AB5FA11}"/>
          </ac:picMkLst>
        </pc:picChg>
        <pc:picChg chg="add mod">
          <ac:chgData name="Sanders Wang" userId="089d73b8-785c-4012-b931-81c632b6c9c7" providerId="ADAL" clId="{975E42F5-CDA0-4D4B-A234-FE49F872B870}" dt="2025-06-23T19:06:16.363" v="768" actId="1076"/>
          <ac:picMkLst>
            <pc:docMk/>
            <pc:sldMk cId="2727626241" sldId="260"/>
            <ac:picMk id="12" creationId="{6E03E523-C44A-7A0F-7BAB-47FB509627CF}"/>
          </ac:picMkLst>
        </pc:picChg>
        <pc:picChg chg="add mod">
          <ac:chgData name="Sanders Wang" userId="089d73b8-785c-4012-b931-81c632b6c9c7" providerId="ADAL" clId="{975E42F5-CDA0-4D4B-A234-FE49F872B870}" dt="2025-06-23T19:08:13.384" v="785" actId="1076"/>
          <ac:picMkLst>
            <pc:docMk/>
            <pc:sldMk cId="2727626241" sldId="260"/>
            <ac:picMk id="14" creationId="{5F1BBDF2-1679-7043-6711-470ED60D7C24}"/>
          </ac:picMkLst>
        </pc:picChg>
        <pc:picChg chg="add mod">
          <ac:chgData name="Sanders Wang" userId="089d73b8-785c-4012-b931-81c632b6c9c7" providerId="ADAL" clId="{975E42F5-CDA0-4D4B-A234-FE49F872B870}" dt="2025-06-23T19:21:37.348" v="880" actId="1076"/>
          <ac:picMkLst>
            <pc:docMk/>
            <pc:sldMk cId="2727626241" sldId="260"/>
            <ac:picMk id="15" creationId="{156F992B-FB91-338B-6EBE-AB1A153E073E}"/>
          </ac:picMkLst>
        </pc:picChg>
        <pc:picChg chg="add mod">
          <ac:chgData name="Sanders Wang" userId="089d73b8-785c-4012-b931-81c632b6c9c7" providerId="ADAL" clId="{975E42F5-CDA0-4D4B-A234-FE49F872B870}" dt="2025-06-23T19:22:20.546" v="885" actId="571"/>
          <ac:picMkLst>
            <pc:docMk/>
            <pc:sldMk cId="2727626241" sldId="260"/>
            <ac:picMk id="51" creationId="{4C13AEB7-3C42-21EE-C5FF-DDEB3FEFAC35}"/>
          </ac:picMkLst>
        </pc:picChg>
        <pc:picChg chg="add mod">
          <ac:chgData name="Sanders Wang" userId="089d73b8-785c-4012-b931-81c632b6c9c7" providerId="ADAL" clId="{975E42F5-CDA0-4D4B-A234-FE49F872B870}" dt="2025-06-23T19:23:02.998" v="889" actId="571"/>
          <ac:picMkLst>
            <pc:docMk/>
            <pc:sldMk cId="2727626241" sldId="260"/>
            <ac:picMk id="55" creationId="{32539261-F9BF-2081-F664-C61209B5517E}"/>
          </ac:picMkLst>
        </pc:picChg>
        <pc:picChg chg="add mod">
          <ac:chgData name="Sanders Wang" userId="089d73b8-785c-4012-b931-81c632b6c9c7" providerId="ADAL" clId="{975E42F5-CDA0-4D4B-A234-FE49F872B870}" dt="2025-06-23T19:23:39.338" v="896" actId="571"/>
          <ac:picMkLst>
            <pc:docMk/>
            <pc:sldMk cId="2727626241" sldId="260"/>
            <ac:picMk id="61" creationId="{8407A108-1ED7-A836-BBEC-B15B19401A3C}"/>
          </ac:picMkLst>
        </pc:picChg>
        <pc:picChg chg="add mod">
          <ac:chgData name="Sanders Wang" userId="089d73b8-785c-4012-b931-81c632b6c9c7" providerId="ADAL" clId="{975E42F5-CDA0-4D4B-A234-FE49F872B870}" dt="2025-06-23T19:54:47.806" v="937" actId="1076"/>
          <ac:picMkLst>
            <pc:docMk/>
            <pc:sldMk cId="2727626241" sldId="260"/>
            <ac:picMk id="1029" creationId="{FE720409-E559-3313-C5DC-3DCC4683C3BB}"/>
          </ac:picMkLst>
        </pc:picChg>
        <pc:picChg chg="add mod">
          <ac:chgData name="Sanders Wang" userId="089d73b8-785c-4012-b931-81c632b6c9c7" providerId="ADAL" clId="{975E42F5-CDA0-4D4B-A234-FE49F872B870}" dt="2025-06-23T19:38:47.299" v="923" actId="1076"/>
          <ac:picMkLst>
            <pc:docMk/>
            <pc:sldMk cId="2727626241" sldId="260"/>
            <ac:picMk id="1035" creationId="{E1E14C5F-31A4-80B9-A090-B823FB74F1FF}"/>
          </ac:picMkLst>
        </pc:picChg>
        <pc:picChg chg="add mod">
          <ac:chgData name="Sanders Wang" userId="089d73b8-785c-4012-b931-81c632b6c9c7" providerId="ADAL" clId="{975E42F5-CDA0-4D4B-A234-FE49F872B870}" dt="2025-06-23T19:42:11.611" v="930" actId="1076"/>
          <ac:picMkLst>
            <pc:docMk/>
            <pc:sldMk cId="2727626241" sldId="260"/>
            <ac:picMk id="1039" creationId="{C8852166-B661-107B-EF50-E41CB4F653FC}"/>
          </ac:picMkLst>
        </pc:picChg>
        <pc:cxnChg chg="add">
          <ac:chgData name="Sanders Wang" userId="089d73b8-785c-4012-b931-81c632b6c9c7" providerId="ADAL" clId="{975E42F5-CDA0-4D4B-A234-FE49F872B870}" dt="2025-06-23T19:08:21.414" v="786" actId="11529"/>
          <ac:cxnSpMkLst>
            <pc:docMk/>
            <pc:sldMk cId="2727626241" sldId="260"/>
            <ac:cxnSpMk id="18" creationId="{3E150AEE-CEBC-60DE-E072-52AED3A9ED21}"/>
          </ac:cxnSpMkLst>
        </pc:cxnChg>
        <pc:cxnChg chg="add mod">
          <ac:chgData name="Sanders Wang" userId="089d73b8-785c-4012-b931-81c632b6c9c7" providerId="ADAL" clId="{975E42F5-CDA0-4D4B-A234-FE49F872B870}" dt="2025-06-23T19:11:47.999" v="798" actId="1076"/>
          <ac:cxnSpMkLst>
            <pc:docMk/>
            <pc:sldMk cId="2727626241" sldId="260"/>
            <ac:cxnSpMk id="23" creationId="{C2B3EBF1-A174-B693-52FA-134EEDC986A3}"/>
          </ac:cxnSpMkLst>
        </pc:cxnChg>
        <pc:cxnChg chg="add mod">
          <ac:chgData name="Sanders Wang" userId="089d73b8-785c-4012-b931-81c632b6c9c7" providerId="ADAL" clId="{975E42F5-CDA0-4D4B-A234-FE49F872B870}" dt="2025-06-23T19:11:53.605" v="799" actId="14100"/>
          <ac:cxnSpMkLst>
            <pc:docMk/>
            <pc:sldMk cId="2727626241" sldId="260"/>
            <ac:cxnSpMk id="24" creationId="{B431614A-7D58-0AEF-0AFB-ADC8E80CCCAF}"/>
          </ac:cxnSpMkLst>
        </pc:cxnChg>
        <pc:cxnChg chg="add mod">
          <ac:chgData name="Sanders Wang" userId="089d73b8-785c-4012-b931-81c632b6c9c7" providerId="ADAL" clId="{975E42F5-CDA0-4D4B-A234-FE49F872B870}" dt="2025-06-23T19:12:39.449" v="821" actId="1076"/>
          <ac:cxnSpMkLst>
            <pc:docMk/>
            <pc:sldMk cId="2727626241" sldId="260"/>
            <ac:cxnSpMk id="29" creationId="{3DDEFF5E-6A79-5F47-7911-B659E6CC916E}"/>
          </ac:cxnSpMkLst>
        </pc:cxnChg>
        <pc:cxnChg chg="add mod">
          <ac:chgData name="Sanders Wang" userId="089d73b8-785c-4012-b931-81c632b6c9c7" providerId="ADAL" clId="{975E42F5-CDA0-4D4B-A234-FE49F872B870}" dt="2025-06-23T19:14:11.663" v="834" actId="14100"/>
          <ac:cxnSpMkLst>
            <pc:docMk/>
            <pc:sldMk cId="2727626241" sldId="260"/>
            <ac:cxnSpMk id="31" creationId="{9C4665B0-C392-389A-2BF5-CFE7390F4A6B}"/>
          </ac:cxnSpMkLst>
        </pc:cxnChg>
        <pc:cxnChg chg="add mod">
          <ac:chgData name="Sanders Wang" userId="089d73b8-785c-4012-b931-81c632b6c9c7" providerId="ADAL" clId="{975E42F5-CDA0-4D4B-A234-FE49F872B870}" dt="2025-06-23T19:14:16.039" v="835" actId="571"/>
          <ac:cxnSpMkLst>
            <pc:docMk/>
            <pc:sldMk cId="2727626241" sldId="260"/>
            <ac:cxnSpMk id="33" creationId="{1D904742-C222-9666-512A-4B8690ECA11C}"/>
          </ac:cxnSpMkLst>
        </pc:cxnChg>
        <pc:cxnChg chg="add mod">
          <ac:chgData name="Sanders Wang" userId="089d73b8-785c-4012-b931-81c632b6c9c7" providerId="ADAL" clId="{975E42F5-CDA0-4D4B-A234-FE49F872B870}" dt="2025-07-22T19:25:50.871" v="14961" actId="14100"/>
          <ac:cxnSpMkLst>
            <pc:docMk/>
            <pc:sldMk cId="2727626241" sldId="260"/>
            <ac:cxnSpMk id="36" creationId="{D477E20D-1313-133E-62CB-053C5C4BDB17}"/>
          </ac:cxnSpMkLst>
        </pc:cxnChg>
        <pc:cxnChg chg="add mod">
          <ac:chgData name="Sanders Wang" userId="089d73b8-785c-4012-b931-81c632b6c9c7" providerId="ADAL" clId="{975E42F5-CDA0-4D4B-A234-FE49F872B870}" dt="2025-07-22T19:29:35.819" v="14995" actId="14100"/>
          <ac:cxnSpMkLst>
            <pc:docMk/>
            <pc:sldMk cId="2727626241" sldId="260"/>
            <ac:cxnSpMk id="40" creationId="{2AC9E6DD-F62D-01EE-09F7-F35C82A8B5E2}"/>
          </ac:cxnSpMkLst>
        </pc:cxnChg>
        <pc:cxnChg chg="add mod">
          <ac:chgData name="Sanders Wang" userId="089d73b8-785c-4012-b931-81c632b6c9c7" providerId="ADAL" clId="{975E42F5-CDA0-4D4B-A234-FE49F872B870}" dt="2025-06-23T19:21:37.348" v="880" actId="1076"/>
          <ac:cxnSpMkLst>
            <pc:docMk/>
            <pc:sldMk cId="2727626241" sldId="260"/>
            <ac:cxnSpMk id="45" creationId="{AD370ED0-C046-0CF5-E959-C7958F69CDF3}"/>
          </ac:cxnSpMkLst>
        </pc:cxnChg>
        <pc:cxnChg chg="add mod">
          <ac:chgData name="Sanders Wang" userId="089d73b8-785c-4012-b931-81c632b6c9c7" providerId="ADAL" clId="{975E42F5-CDA0-4D4B-A234-FE49F872B870}" dt="2025-06-23T19:22:24.713" v="886" actId="14100"/>
          <ac:cxnSpMkLst>
            <pc:docMk/>
            <pc:sldMk cId="2727626241" sldId="260"/>
            <ac:cxnSpMk id="50" creationId="{84D0B327-0D84-4FFF-E7C5-B72BAB3032DA}"/>
          </ac:cxnSpMkLst>
        </pc:cxnChg>
        <pc:cxnChg chg="add mod">
          <ac:chgData name="Sanders Wang" userId="089d73b8-785c-4012-b931-81c632b6c9c7" providerId="ADAL" clId="{975E42F5-CDA0-4D4B-A234-FE49F872B870}" dt="2025-07-22T19:28:26.981" v="14980" actId="14100"/>
          <ac:cxnSpMkLst>
            <pc:docMk/>
            <pc:sldMk cId="2727626241" sldId="260"/>
            <ac:cxnSpMk id="59" creationId="{B8C165C7-6FAC-D45A-B6B3-A6038B54375E}"/>
          </ac:cxnSpMkLst>
        </pc:cxnChg>
        <pc:cxnChg chg="add mod">
          <ac:chgData name="Sanders Wang" userId="089d73b8-785c-4012-b931-81c632b6c9c7" providerId="ADAL" clId="{975E42F5-CDA0-4D4B-A234-FE49F872B870}" dt="2025-06-23T19:23:57.677" v="900" actId="14100"/>
          <ac:cxnSpMkLst>
            <pc:docMk/>
            <pc:sldMk cId="2727626241" sldId="260"/>
            <ac:cxnSpMk id="63" creationId="{634100E9-2416-8B0A-30C6-5C34E98B99A1}"/>
          </ac:cxnSpMkLst>
        </pc:cxnChg>
      </pc:sldChg>
      <pc:sldChg chg="delSp modSp add del mod">
        <pc:chgData name="Sanders Wang" userId="089d73b8-785c-4012-b931-81c632b6c9c7" providerId="ADAL" clId="{975E42F5-CDA0-4D4B-A234-FE49F872B870}" dt="2025-06-24T09:14:03.065" v="942" actId="47"/>
        <pc:sldMkLst>
          <pc:docMk/>
          <pc:sldMk cId="2192736076" sldId="261"/>
        </pc:sldMkLst>
      </pc:sldChg>
      <pc:sldChg chg="addSp delSp modSp new mod">
        <pc:chgData name="Sanders Wang" userId="089d73b8-785c-4012-b931-81c632b6c9c7" providerId="ADAL" clId="{975E42F5-CDA0-4D4B-A234-FE49F872B870}" dt="2025-06-24T09:25:11.712" v="1101" actId="14100"/>
        <pc:sldMkLst>
          <pc:docMk/>
          <pc:sldMk cId="2528920103" sldId="261"/>
        </pc:sldMkLst>
        <pc:spChg chg="add mod">
          <ac:chgData name="Sanders Wang" userId="089d73b8-785c-4012-b931-81c632b6c9c7" providerId="ADAL" clId="{975E42F5-CDA0-4D4B-A234-FE49F872B870}" dt="2025-06-24T09:14:40.914" v="974" actId="1076"/>
          <ac:spMkLst>
            <pc:docMk/>
            <pc:sldMk cId="2528920103" sldId="261"/>
            <ac:spMk id="2" creationId="{380F0B09-0E28-D506-BAE6-5877CD43FA1B}"/>
          </ac:spMkLst>
        </pc:spChg>
        <pc:spChg chg="add mod">
          <ac:chgData name="Sanders Wang" userId="089d73b8-785c-4012-b931-81c632b6c9c7" providerId="ADAL" clId="{975E42F5-CDA0-4D4B-A234-FE49F872B870}" dt="2025-06-24T09:16:32.123" v="1023" actId="1076"/>
          <ac:spMkLst>
            <pc:docMk/>
            <pc:sldMk cId="2528920103" sldId="261"/>
            <ac:spMk id="3" creationId="{E7452779-E204-D46E-2675-7AC6281657C2}"/>
          </ac:spMkLst>
        </pc:spChg>
        <pc:spChg chg="add mod">
          <ac:chgData name="Sanders Wang" userId="089d73b8-785c-4012-b931-81c632b6c9c7" providerId="ADAL" clId="{975E42F5-CDA0-4D4B-A234-FE49F872B870}" dt="2025-06-24T09:17:38.765" v="1044" actId="20577"/>
          <ac:spMkLst>
            <pc:docMk/>
            <pc:sldMk cId="2528920103" sldId="261"/>
            <ac:spMk id="8" creationId="{E28815CF-7DDD-76C4-35B6-564103CFB010}"/>
          </ac:spMkLst>
        </pc:spChg>
        <pc:spChg chg="add mod">
          <ac:chgData name="Sanders Wang" userId="089d73b8-785c-4012-b931-81c632b6c9c7" providerId="ADAL" clId="{975E42F5-CDA0-4D4B-A234-FE49F872B870}" dt="2025-06-24T09:19:43.700" v="1058" actId="14100"/>
          <ac:spMkLst>
            <pc:docMk/>
            <pc:sldMk cId="2528920103" sldId="261"/>
            <ac:spMk id="14" creationId="{2776CA47-1C7D-68EE-F2E8-74F8EB2C0DD8}"/>
          </ac:spMkLst>
        </pc:spChg>
        <pc:spChg chg="add mod">
          <ac:chgData name="Sanders Wang" userId="089d73b8-785c-4012-b931-81c632b6c9c7" providerId="ADAL" clId="{975E42F5-CDA0-4D4B-A234-FE49F872B870}" dt="2025-06-24T09:20:44.375" v="1071" actId="1076"/>
          <ac:spMkLst>
            <pc:docMk/>
            <pc:sldMk cId="2528920103" sldId="261"/>
            <ac:spMk id="20" creationId="{05DF0C7D-759C-E816-BBF8-F59F549983F0}"/>
          </ac:spMkLst>
        </pc:spChg>
        <pc:spChg chg="add mod">
          <ac:chgData name="Sanders Wang" userId="089d73b8-785c-4012-b931-81c632b6c9c7" providerId="ADAL" clId="{975E42F5-CDA0-4D4B-A234-FE49F872B870}" dt="2025-06-24T09:21:12.416" v="1074" actId="20577"/>
          <ac:spMkLst>
            <pc:docMk/>
            <pc:sldMk cId="2528920103" sldId="261"/>
            <ac:spMk id="22" creationId="{E11B2EC3-B260-3ADC-D0EF-0CBD8F40E5C3}"/>
          </ac:spMkLst>
        </pc:spChg>
        <pc:spChg chg="add mod">
          <ac:chgData name="Sanders Wang" userId="089d73b8-785c-4012-b931-81c632b6c9c7" providerId="ADAL" clId="{975E42F5-CDA0-4D4B-A234-FE49F872B870}" dt="2025-06-24T09:21:21.489" v="1076" actId="20577"/>
          <ac:spMkLst>
            <pc:docMk/>
            <pc:sldMk cId="2528920103" sldId="261"/>
            <ac:spMk id="23" creationId="{E280BB4E-001B-95B4-0742-B554493191DA}"/>
          </ac:spMkLst>
        </pc:spChg>
        <pc:spChg chg="add mod">
          <ac:chgData name="Sanders Wang" userId="089d73b8-785c-4012-b931-81c632b6c9c7" providerId="ADAL" clId="{975E42F5-CDA0-4D4B-A234-FE49F872B870}" dt="2025-06-24T09:21:30.517" v="1078" actId="20577"/>
          <ac:spMkLst>
            <pc:docMk/>
            <pc:sldMk cId="2528920103" sldId="261"/>
            <ac:spMk id="24" creationId="{166F3530-248B-46D9-5710-73AA67C358F2}"/>
          </ac:spMkLst>
        </pc:spChg>
        <pc:spChg chg="add mod">
          <ac:chgData name="Sanders Wang" userId="089d73b8-785c-4012-b931-81c632b6c9c7" providerId="ADAL" clId="{975E42F5-CDA0-4D4B-A234-FE49F872B870}" dt="2025-06-24T09:24:46.112" v="1096" actId="1076"/>
          <ac:spMkLst>
            <pc:docMk/>
            <pc:sldMk cId="2528920103" sldId="261"/>
            <ac:spMk id="27" creationId="{32AAC6B8-8056-1740-5F5D-7811666E19C2}"/>
          </ac:spMkLst>
        </pc:spChg>
        <pc:spChg chg="add mod">
          <ac:chgData name="Sanders Wang" userId="089d73b8-785c-4012-b931-81c632b6c9c7" providerId="ADAL" clId="{975E42F5-CDA0-4D4B-A234-FE49F872B870}" dt="2025-06-24T09:23:21.291" v="1086" actId="20577"/>
          <ac:spMkLst>
            <pc:docMk/>
            <pc:sldMk cId="2528920103" sldId="261"/>
            <ac:spMk id="28" creationId="{3D5A9337-14B6-D3AA-5180-F50B01151758}"/>
          </ac:spMkLst>
        </pc:spChg>
        <pc:spChg chg="add mod">
          <ac:chgData name="Sanders Wang" userId="089d73b8-785c-4012-b931-81c632b6c9c7" providerId="ADAL" clId="{975E42F5-CDA0-4D4B-A234-FE49F872B870}" dt="2025-06-24T09:25:11.712" v="1101" actId="14100"/>
          <ac:spMkLst>
            <pc:docMk/>
            <pc:sldMk cId="2528920103" sldId="261"/>
            <ac:spMk id="32" creationId="{EA29F494-C673-2DF2-E238-DB07EE95872C}"/>
          </ac:spMkLst>
        </pc:spChg>
        <pc:spChg chg="add mod">
          <ac:chgData name="Sanders Wang" userId="089d73b8-785c-4012-b931-81c632b6c9c7" providerId="ADAL" clId="{975E42F5-CDA0-4D4B-A234-FE49F872B870}" dt="2025-06-24T09:24:33.694" v="1093" actId="20577"/>
          <ac:spMkLst>
            <pc:docMk/>
            <pc:sldMk cId="2528920103" sldId="261"/>
            <ac:spMk id="33" creationId="{3C8E91FE-0D17-E179-5D17-1E08348BEB55}"/>
          </ac:spMkLst>
        </pc:spChg>
        <pc:picChg chg="add mod">
          <ac:chgData name="Sanders Wang" userId="089d73b8-785c-4012-b931-81c632b6c9c7" providerId="ADAL" clId="{975E42F5-CDA0-4D4B-A234-FE49F872B870}" dt="2025-06-24T09:18:29.794" v="1051" actId="14100"/>
          <ac:picMkLst>
            <pc:docMk/>
            <pc:sldMk cId="2528920103" sldId="261"/>
            <ac:picMk id="10" creationId="{690E372C-FD04-EE95-4ACB-3C86369938BE}"/>
          </ac:picMkLst>
        </pc:picChg>
        <pc:picChg chg="add mod">
          <ac:chgData name="Sanders Wang" userId="089d73b8-785c-4012-b931-81c632b6c9c7" providerId="ADAL" clId="{975E42F5-CDA0-4D4B-A234-FE49F872B870}" dt="2025-06-24T09:18:37.745" v="1053"/>
          <ac:picMkLst>
            <pc:docMk/>
            <pc:sldMk cId="2528920103" sldId="261"/>
            <ac:picMk id="11" creationId="{6287F1E4-99EA-D76C-E4CA-AD25A2C1629B}"/>
          </ac:picMkLst>
        </pc:picChg>
        <pc:picChg chg="add mod">
          <ac:chgData name="Sanders Wang" userId="089d73b8-785c-4012-b931-81c632b6c9c7" providerId="ADAL" clId="{975E42F5-CDA0-4D4B-A234-FE49F872B870}" dt="2025-06-24T09:19:47.557" v="1059" actId="571"/>
          <ac:picMkLst>
            <pc:docMk/>
            <pc:sldMk cId="2528920103" sldId="261"/>
            <ac:picMk id="15" creationId="{0FA50076-1E3A-A10C-A929-1E096D87D931}"/>
          </ac:picMkLst>
        </pc:picChg>
        <pc:picChg chg="add mod">
          <ac:chgData name="Sanders Wang" userId="089d73b8-785c-4012-b931-81c632b6c9c7" providerId="ADAL" clId="{975E42F5-CDA0-4D4B-A234-FE49F872B870}" dt="2025-06-24T09:20:14.075" v="1065" actId="14100"/>
          <ac:picMkLst>
            <pc:docMk/>
            <pc:sldMk cId="2528920103" sldId="261"/>
            <ac:picMk id="17" creationId="{B0BD26ED-12E3-77AB-2EE2-579BD2EF1D01}"/>
          </ac:picMkLst>
        </pc:picChg>
        <pc:picChg chg="add mod">
          <ac:chgData name="Sanders Wang" userId="089d73b8-785c-4012-b931-81c632b6c9c7" providerId="ADAL" clId="{975E42F5-CDA0-4D4B-A234-FE49F872B870}" dt="2025-06-24T09:20:49.181" v="1072" actId="571"/>
          <ac:picMkLst>
            <pc:docMk/>
            <pc:sldMk cId="2528920103" sldId="261"/>
            <ac:picMk id="21" creationId="{A1C164CA-46EC-7C05-256A-980DD20DE678}"/>
          </ac:picMkLst>
        </pc:picChg>
        <pc:cxnChg chg="add mod">
          <ac:chgData name="Sanders Wang" userId="089d73b8-785c-4012-b931-81c632b6c9c7" providerId="ADAL" clId="{975E42F5-CDA0-4D4B-A234-FE49F872B870}" dt="2025-06-24T09:16:32.123" v="1023" actId="1076"/>
          <ac:cxnSpMkLst>
            <pc:docMk/>
            <pc:sldMk cId="2528920103" sldId="261"/>
            <ac:cxnSpMk id="5" creationId="{9D2986A1-8796-1958-F22C-322DB54C27A3}"/>
          </ac:cxnSpMkLst>
        </pc:cxnChg>
      </pc:sldChg>
      <pc:sldChg chg="addSp modSp new mod">
        <pc:chgData name="Sanders Wang" userId="089d73b8-785c-4012-b931-81c632b6c9c7" providerId="ADAL" clId="{975E42F5-CDA0-4D4B-A234-FE49F872B870}" dt="2025-06-28T13:29:35.371" v="3018" actId="20577"/>
        <pc:sldMkLst>
          <pc:docMk/>
          <pc:sldMk cId="3704727571" sldId="262"/>
        </pc:sldMkLst>
        <pc:spChg chg="add mod">
          <ac:chgData name="Sanders Wang" userId="089d73b8-785c-4012-b931-81c632b6c9c7" providerId="ADAL" clId="{975E42F5-CDA0-4D4B-A234-FE49F872B870}" dt="2025-06-28T13:29:35.371" v="3018" actId="20577"/>
          <ac:spMkLst>
            <pc:docMk/>
            <pc:sldMk cId="3704727571" sldId="262"/>
            <ac:spMk id="2" creationId="{7E401A0D-96F1-A65B-D061-9B1B0EF7CE1D}"/>
          </ac:spMkLst>
        </pc:spChg>
        <pc:spChg chg="add mod">
          <ac:chgData name="Sanders Wang" userId="089d73b8-785c-4012-b931-81c632b6c9c7" providerId="ADAL" clId="{975E42F5-CDA0-4D4B-A234-FE49F872B870}" dt="2025-06-28T13:23:41.379" v="3003" actId="20577"/>
          <ac:spMkLst>
            <pc:docMk/>
            <pc:sldMk cId="3704727571" sldId="262"/>
            <ac:spMk id="3" creationId="{64713AB8-1A2F-C1C6-C631-C8DE69064916}"/>
          </ac:spMkLst>
        </pc:spChg>
        <pc:spChg chg="add mod">
          <ac:chgData name="Sanders Wang" userId="089d73b8-785c-4012-b931-81c632b6c9c7" providerId="ADAL" clId="{975E42F5-CDA0-4D4B-A234-FE49F872B870}" dt="2025-06-28T13:07:02.139" v="2693" actId="20577"/>
          <ac:spMkLst>
            <pc:docMk/>
            <pc:sldMk cId="3704727571" sldId="262"/>
            <ac:spMk id="4" creationId="{C4643D07-D5CB-D546-C5B0-0CAF6EA8EB7F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16:42.165" v="2845" actId="20577"/>
        <pc:sldMkLst>
          <pc:docMk/>
          <pc:sldMk cId="904442926" sldId="263"/>
        </pc:sldMkLst>
        <pc:spChg chg="add mod">
          <ac:chgData name="Sanders Wang" userId="089d73b8-785c-4012-b931-81c632b6c9c7" providerId="ADAL" clId="{975E42F5-CDA0-4D4B-A234-FE49F872B870}" dt="2025-06-28T13:11:11.052" v="2715" actId="1076"/>
          <ac:spMkLst>
            <pc:docMk/>
            <pc:sldMk cId="904442926" sldId="263"/>
            <ac:spMk id="2" creationId="{B9E261D4-E33D-BF22-4C08-2B476D810358}"/>
          </ac:spMkLst>
        </pc:spChg>
        <pc:spChg chg="add mod">
          <ac:chgData name="Sanders Wang" userId="089d73b8-785c-4012-b931-81c632b6c9c7" providerId="ADAL" clId="{975E42F5-CDA0-4D4B-A234-FE49F872B870}" dt="2025-06-28T13:11:07.891" v="2714" actId="20577"/>
          <ac:spMkLst>
            <pc:docMk/>
            <pc:sldMk cId="904442926" sldId="263"/>
            <ac:spMk id="3" creationId="{A28A4407-9A8C-5E6A-176E-D330FB8E7046}"/>
          </ac:spMkLst>
        </pc:spChg>
        <pc:spChg chg="add mod">
          <ac:chgData name="Sanders Wang" userId="089d73b8-785c-4012-b931-81c632b6c9c7" providerId="ADAL" clId="{975E42F5-CDA0-4D4B-A234-FE49F872B870}" dt="2025-06-28T13:12:24.367" v="2718" actId="20577"/>
          <ac:spMkLst>
            <pc:docMk/>
            <pc:sldMk cId="904442926" sldId="263"/>
            <ac:spMk id="4" creationId="{7E7A8276-9D6F-1324-9944-7F4A2336C51D}"/>
          </ac:spMkLst>
        </pc:spChg>
        <pc:spChg chg="add mod">
          <ac:chgData name="Sanders Wang" userId="089d73b8-785c-4012-b931-81c632b6c9c7" providerId="ADAL" clId="{975E42F5-CDA0-4D4B-A234-FE49F872B870}" dt="2025-06-28T13:14:36.812" v="2756" actId="1076"/>
          <ac:spMkLst>
            <pc:docMk/>
            <pc:sldMk cId="904442926" sldId="263"/>
            <ac:spMk id="5" creationId="{A21186C7-4D20-A4FA-B4A3-88FB13E091D4}"/>
          </ac:spMkLst>
        </pc:spChg>
        <pc:spChg chg="add mod">
          <ac:chgData name="Sanders Wang" userId="089d73b8-785c-4012-b931-81c632b6c9c7" providerId="ADAL" clId="{975E42F5-CDA0-4D4B-A234-FE49F872B870}" dt="2025-06-28T13:14:36.812" v="2756" actId="1076"/>
          <ac:spMkLst>
            <pc:docMk/>
            <pc:sldMk cId="904442926" sldId="263"/>
            <ac:spMk id="6" creationId="{30BED6FB-F611-5D94-1970-3D86595CE1FC}"/>
          </ac:spMkLst>
        </pc:spChg>
        <pc:spChg chg="add mod">
          <ac:chgData name="Sanders Wang" userId="089d73b8-785c-4012-b931-81c632b6c9c7" providerId="ADAL" clId="{975E42F5-CDA0-4D4B-A234-FE49F872B870}" dt="2025-06-28T13:14:04.094" v="2746" actId="207"/>
          <ac:spMkLst>
            <pc:docMk/>
            <pc:sldMk cId="904442926" sldId="263"/>
            <ac:spMk id="7" creationId="{51939DD5-F314-8718-A798-0272CE52D282}"/>
          </ac:spMkLst>
        </pc:spChg>
        <pc:spChg chg="add mod">
          <ac:chgData name="Sanders Wang" userId="089d73b8-785c-4012-b931-81c632b6c9c7" providerId="ADAL" clId="{975E42F5-CDA0-4D4B-A234-FE49F872B870}" dt="2025-06-28T13:14:21.914" v="2755" actId="20577"/>
          <ac:spMkLst>
            <pc:docMk/>
            <pc:sldMk cId="904442926" sldId="263"/>
            <ac:spMk id="8" creationId="{E92436A1-D262-0BB8-2822-03DCE70B90FB}"/>
          </ac:spMkLst>
        </pc:spChg>
        <pc:spChg chg="add mod">
          <ac:chgData name="Sanders Wang" userId="089d73b8-785c-4012-b931-81c632b6c9c7" providerId="ADAL" clId="{975E42F5-CDA0-4D4B-A234-FE49F872B870}" dt="2025-06-28T13:14:50.052" v="2762" actId="20577"/>
          <ac:spMkLst>
            <pc:docMk/>
            <pc:sldMk cId="904442926" sldId="263"/>
            <ac:spMk id="9" creationId="{B2BF135E-790F-F681-8E13-7DF6E605C6D5}"/>
          </ac:spMkLst>
        </pc:spChg>
        <pc:spChg chg="add mod">
          <ac:chgData name="Sanders Wang" userId="089d73b8-785c-4012-b931-81c632b6c9c7" providerId="ADAL" clId="{975E42F5-CDA0-4D4B-A234-FE49F872B870}" dt="2025-06-28T13:15:30.235" v="2780" actId="20577"/>
          <ac:spMkLst>
            <pc:docMk/>
            <pc:sldMk cId="904442926" sldId="263"/>
            <ac:spMk id="10" creationId="{F107002F-D94F-7C00-EE5D-F7EEB329C56C}"/>
          </ac:spMkLst>
        </pc:spChg>
        <pc:spChg chg="add mod">
          <ac:chgData name="Sanders Wang" userId="089d73b8-785c-4012-b931-81c632b6c9c7" providerId="ADAL" clId="{975E42F5-CDA0-4D4B-A234-FE49F872B870}" dt="2025-06-28T13:15:49.709" v="2782" actId="1076"/>
          <ac:spMkLst>
            <pc:docMk/>
            <pc:sldMk cId="904442926" sldId="263"/>
            <ac:spMk id="11" creationId="{EA4877E6-BC5D-4CCB-2F91-CAF06E4A244E}"/>
          </ac:spMkLst>
        </pc:spChg>
        <pc:spChg chg="add mod">
          <ac:chgData name="Sanders Wang" userId="089d73b8-785c-4012-b931-81c632b6c9c7" providerId="ADAL" clId="{975E42F5-CDA0-4D4B-A234-FE49F872B870}" dt="2025-06-28T13:16:42.165" v="2845" actId="20577"/>
          <ac:spMkLst>
            <pc:docMk/>
            <pc:sldMk cId="904442926" sldId="263"/>
            <ac:spMk id="12" creationId="{4762E1FB-67CF-0159-5335-78D1B0CFA9EB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3:42.870" v="3409" actId="20577"/>
        <pc:sldMkLst>
          <pc:docMk/>
          <pc:sldMk cId="3186463580" sldId="264"/>
        </pc:sldMkLst>
        <pc:spChg chg="add mod">
          <ac:chgData name="Sanders Wang" userId="089d73b8-785c-4012-b931-81c632b6c9c7" providerId="ADAL" clId="{975E42F5-CDA0-4D4B-A234-FE49F872B870}" dt="2025-06-28T13:18:48.914" v="2852" actId="1076"/>
          <ac:spMkLst>
            <pc:docMk/>
            <pc:sldMk cId="3186463580" sldId="264"/>
            <ac:spMk id="2" creationId="{EF443787-8C0B-6284-8B13-D3336CB4224F}"/>
          </ac:spMkLst>
        </pc:spChg>
        <pc:spChg chg="add mod">
          <ac:chgData name="Sanders Wang" userId="089d73b8-785c-4012-b931-81c632b6c9c7" providerId="ADAL" clId="{975E42F5-CDA0-4D4B-A234-FE49F872B870}" dt="2025-06-28T13:21:37.268" v="2928" actId="20577"/>
          <ac:spMkLst>
            <pc:docMk/>
            <pc:sldMk cId="3186463580" sldId="264"/>
            <ac:spMk id="3" creationId="{5C3B9A86-DDFD-8F54-0AFD-B7CC93931AA1}"/>
          </ac:spMkLst>
        </pc:spChg>
        <pc:spChg chg="add mod">
          <ac:chgData name="Sanders Wang" userId="089d73b8-785c-4012-b931-81c632b6c9c7" providerId="ADAL" clId="{975E42F5-CDA0-4D4B-A234-FE49F872B870}" dt="2025-06-28T13:20:00.935" v="2878" actId="1076"/>
          <ac:spMkLst>
            <pc:docMk/>
            <pc:sldMk cId="3186463580" sldId="264"/>
            <ac:spMk id="4" creationId="{4BDA0896-2FC4-55DE-0631-C71345792ED5}"/>
          </ac:spMkLst>
        </pc:spChg>
        <pc:spChg chg="add mod">
          <ac:chgData name="Sanders Wang" userId="089d73b8-785c-4012-b931-81c632b6c9c7" providerId="ADAL" clId="{975E42F5-CDA0-4D4B-A234-FE49F872B870}" dt="2025-06-28T13:20:10.453" v="2883" actId="20577"/>
          <ac:spMkLst>
            <pc:docMk/>
            <pc:sldMk cId="3186463580" sldId="264"/>
            <ac:spMk id="5" creationId="{D3E9C299-E7BA-F566-C14E-3F6D629B7567}"/>
          </ac:spMkLst>
        </pc:spChg>
        <pc:spChg chg="add mod">
          <ac:chgData name="Sanders Wang" userId="089d73b8-785c-4012-b931-81c632b6c9c7" providerId="ADAL" clId="{975E42F5-CDA0-4D4B-A234-FE49F872B870}" dt="2025-06-28T13:20:22.235" v="2892" actId="20577"/>
          <ac:spMkLst>
            <pc:docMk/>
            <pc:sldMk cId="3186463580" sldId="264"/>
            <ac:spMk id="6" creationId="{157F4524-2221-5132-1706-5E2515B44352}"/>
          </ac:spMkLst>
        </pc:spChg>
        <pc:spChg chg="add mod">
          <ac:chgData name="Sanders Wang" userId="089d73b8-785c-4012-b931-81c632b6c9c7" providerId="ADAL" clId="{975E42F5-CDA0-4D4B-A234-FE49F872B870}" dt="2025-06-28T13:22:03.332" v="2932" actId="14100"/>
          <ac:spMkLst>
            <pc:docMk/>
            <pc:sldMk cId="3186463580" sldId="264"/>
            <ac:spMk id="7" creationId="{12AD2341-E244-4D48-937E-B2C06432A5D1}"/>
          </ac:spMkLst>
        </pc:spChg>
        <pc:spChg chg="add mod">
          <ac:chgData name="Sanders Wang" userId="089d73b8-785c-4012-b931-81c632b6c9c7" providerId="ADAL" clId="{975E42F5-CDA0-4D4B-A234-FE49F872B870}" dt="2025-06-28T13:30:54.967" v="3046" actId="14100"/>
          <ac:spMkLst>
            <pc:docMk/>
            <pc:sldMk cId="3186463580" sldId="264"/>
            <ac:spMk id="8" creationId="{854EAABC-C506-A1A1-ED7E-1C31FC6F56A9}"/>
          </ac:spMkLst>
        </pc:spChg>
        <pc:spChg chg="add mod">
          <ac:chgData name="Sanders Wang" userId="089d73b8-785c-4012-b931-81c632b6c9c7" providerId="ADAL" clId="{975E42F5-CDA0-4D4B-A234-FE49F872B870}" dt="2025-06-28T13:30:46.988" v="3044" actId="1076"/>
          <ac:spMkLst>
            <pc:docMk/>
            <pc:sldMk cId="3186463580" sldId="264"/>
            <ac:spMk id="9" creationId="{69A9BC6B-40EE-C348-2B38-D030BD2F6F63}"/>
          </ac:spMkLst>
        </pc:spChg>
        <pc:spChg chg="add mod">
          <ac:chgData name="Sanders Wang" userId="089d73b8-785c-4012-b931-81c632b6c9c7" providerId="ADAL" clId="{975E42F5-CDA0-4D4B-A234-FE49F872B870}" dt="2025-06-28T13:22:14.045" v="2936" actId="20577"/>
          <ac:spMkLst>
            <pc:docMk/>
            <pc:sldMk cId="3186463580" sldId="264"/>
            <ac:spMk id="10" creationId="{B1B09EB2-FCF8-9E65-874C-582754A777EA}"/>
          </ac:spMkLst>
        </pc:spChg>
        <pc:spChg chg="add mod">
          <ac:chgData name="Sanders Wang" userId="089d73b8-785c-4012-b931-81c632b6c9c7" providerId="ADAL" clId="{975E42F5-CDA0-4D4B-A234-FE49F872B870}" dt="2025-06-28T13:42:35.442" v="3382" actId="1076"/>
          <ac:spMkLst>
            <pc:docMk/>
            <pc:sldMk cId="3186463580" sldId="264"/>
            <ac:spMk id="11" creationId="{B09FE1C4-517D-EDF2-A2F5-FFAF75821B3D}"/>
          </ac:spMkLst>
        </pc:spChg>
        <pc:spChg chg="add mod">
          <ac:chgData name="Sanders Wang" userId="089d73b8-785c-4012-b931-81c632b6c9c7" providerId="ADAL" clId="{975E42F5-CDA0-4D4B-A234-FE49F872B870}" dt="2025-06-28T13:42:30.326" v="3381" actId="20577"/>
          <ac:spMkLst>
            <pc:docMk/>
            <pc:sldMk cId="3186463580" sldId="264"/>
            <ac:spMk id="12" creationId="{91BC3AE9-06CE-DC12-C20A-0B44A8EC3D6B}"/>
          </ac:spMkLst>
        </pc:spChg>
        <pc:spChg chg="add mod">
          <ac:chgData name="Sanders Wang" userId="089d73b8-785c-4012-b931-81c632b6c9c7" providerId="ADAL" clId="{975E42F5-CDA0-4D4B-A234-FE49F872B870}" dt="2025-06-28T13:43:42.870" v="3409" actId="20577"/>
          <ac:spMkLst>
            <pc:docMk/>
            <pc:sldMk cId="3186463580" sldId="264"/>
            <ac:spMk id="13" creationId="{6ED48EC7-ED5B-B5F1-DD67-E6C99FE65140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3:06.426" v="3384" actId="207"/>
        <pc:sldMkLst>
          <pc:docMk/>
          <pc:sldMk cId="352786814" sldId="265"/>
        </pc:sldMkLst>
        <pc:spChg chg="add mod">
          <ac:chgData name="Sanders Wang" userId="089d73b8-785c-4012-b931-81c632b6c9c7" providerId="ADAL" clId="{975E42F5-CDA0-4D4B-A234-FE49F872B870}" dt="2025-06-28T13:43:06.426" v="3384" actId="207"/>
          <ac:spMkLst>
            <pc:docMk/>
            <pc:sldMk cId="352786814" sldId="265"/>
            <ac:spMk id="2" creationId="{E0109B6A-730E-E547-1241-8C1C3FB738B2}"/>
          </ac:spMkLst>
        </pc:spChg>
        <pc:spChg chg="add mod">
          <ac:chgData name="Sanders Wang" userId="089d73b8-785c-4012-b931-81c632b6c9c7" providerId="ADAL" clId="{975E42F5-CDA0-4D4B-A234-FE49F872B870}" dt="2025-06-28T13:37:22.674" v="3270" actId="20577"/>
          <ac:spMkLst>
            <pc:docMk/>
            <pc:sldMk cId="352786814" sldId="265"/>
            <ac:spMk id="3" creationId="{50078034-9DCE-0425-F4A4-6A8B3A83816B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5:52.029" v="3455" actId="6549"/>
        <pc:sldMkLst>
          <pc:docMk/>
          <pc:sldMk cId="3728227702" sldId="266"/>
        </pc:sldMkLst>
        <pc:spChg chg="add mod">
          <ac:chgData name="Sanders Wang" userId="089d73b8-785c-4012-b931-81c632b6c9c7" providerId="ADAL" clId="{975E42F5-CDA0-4D4B-A234-FE49F872B870}" dt="2025-06-28T13:45:52.029" v="3455" actId="6549"/>
          <ac:spMkLst>
            <pc:docMk/>
            <pc:sldMk cId="3728227702" sldId="266"/>
            <ac:spMk id="2" creationId="{CE56058F-7DF0-72C7-1C71-895C8638099E}"/>
          </ac:spMkLst>
        </pc:spChg>
        <pc:spChg chg="add mod">
          <ac:chgData name="Sanders Wang" userId="089d73b8-785c-4012-b931-81c632b6c9c7" providerId="ADAL" clId="{975E42F5-CDA0-4D4B-A234-FE49F872B870}" dt="2025-06-28T13:45:04.235" v="3453" actId="1076"/>
          <ac:spMkLst>
            <pc:docMk/>
            <pc:sldMk cId="3728227702" sldId="266"/>
            <ac:spMk id="3" creationId="{4562904A-C71B-DE58-7318-E3C34BEFBCD7}"/>
          </ac:spMkLst>
        </pc:spChg>
      </pc:sldChg>
      <pc:sldChg chg="addSp delSp modSp new mod ord">
        <pc:chgData name="Sanders Wang" userId="089d73b8-785c-4012-b931-81c632b6c9c7" providerId="ADAL" clId="{975E42F5-CDA0-4D4B-A234-FE49F872B870}" dt="2025-06-29T14:19:32.381" v="4437" actId="1076"/>
        <pc:sldMkLst>
          <pc:docMk/>
          <pc:sldMk cId="294828402" sldId="267"/>
        </pc:sldMkLst>
        <pc:spChg chg="add mod">
          <ac:chgData name="Sanders Wang" userId="089d73b8-785c-4012-b931-81c632b6c9c7" providerId="ADAL" clId="{975E42F5-CDA0-4D4B-A234-FE49F872B870}" dt="2025-06-29T12:50:24.470" v="3463" actId="207"/>
          <ac:spMkLst>
            <pc:docMk/>
            <pc:sldMk cId="294828402" sldId="267"/>
            <ac:spMk id="4" creationId="{48F35F82-BAEB-0DAD-7D69-2D8E8DB208B5}"/>
          </ac:spMkLst>
        </pc:spChg>
        <pc:spChg chg="add mod">
          <ac:chgData name="Sanders Wang" userId="089d73b8-785c-4012-b931-81c632b6c9c7" providerId="ADAL" clId="{975E42F5-CDA0-4D4B-A234-FE49F872B870}" dt="2025-06-29T12:50:24.470" v="3463" actId="207"/>
          <ac:spMkLst>
            <pc:docMk/>
            <pc:sldMk cId="294828402" sldId="267"/>
            <ac:spMk id="5" creationId="{BCC4C4BE-E1D3-E17A-8F39-1FD09AC6E96F}"/>
          </ac:spMkLst>
        </pc:spChg>
        <pc:spChg chg="add mod">
          <ac:chgData name="Sanders Wang" userId="089d73b8-785c-4012-b931-81c632b6c9c7" providerId="ADAL" clId="{975E42F5-CDA0-4D4B-A234-FE49F872B870}" dt="2025-06-29T12:50:41.183" v="3465" actId="1076"/>
          <ac:spMkLst>
            <pc:docMk/>
            <pc:sldMk cId="294828402" sldId="267"/>
            <ac:spMk id="6" creationId="{F3B606A2-C4DC-6A59-9BA6-B56715AD0B78}"/>
          </ac:spMkLst>
        </pc:spChg>
        <pc:spChg chg="add mod">
          <ac:chgData name="Sanders Wang" userId="089d73b8-785c-4012-b931-81c632b6c9c7" providerId="ADAL" clId="{975E42F5-CDA0-4D4B-A234-FE49F872B870}" dt="2025-06-29T12:50:41.183" v="3465" actId="1076"/>
          <ac:spMkLst>
            <pc:docMk/>
            <pc:sldMk cId="294828402" sldId="267"/>
            <ac:spMk id="7" creationId="{2DDCC71E-99E3-48F8-EEA0-1EF66E0B89EA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8" creationId="{2D931356-FADB-98A3-39CD-D417A7207371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9" creationId="{5351E74B-134B-0465-B47E-A1DC12C301ED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10" creationId="{B2A01816-5C01-6C53-6C53-4A90A79CB4FA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11" creationId="{B13B33E3-1BFC-C202-DC39-FCDED8B498FE}"/>
          </ac:spMkLst>
        </pc:spChg>
        <pc:spChg chg="add mod">
          <ac:chgData name="Sanders Wang" userId="089d73b8-785c-4012-b931-81c632b6c9c7" providerId="ADAL" clId="{975E42F5-CDA0-4D4B-A234-FE49F872B870}" dt="2025-06-29T12:51:02.686" v="3473" actId="1076"/>
          <ac:spMkLst>
            <pc:docMk/>
            <pc:sldMk cId="294828402" sldId="267"/>
            <ac:spMk id="12" creationId="{2312C612-A961-133A-CF34-05CCD911506D}"/>
          </ac:spMkLst>
        </pc:spChg>
        <pc:spChg chg="add mod">
          <ac:chgData name="Sanders Wang" userId="089d73b8-785c-4012-b931-81c632b6c9c7" providerId="ADAL" clId="{975E42F5-CDA0-4D4B-A234-FE49F872B870}" dt="2025-06-29T12:51:09.072" v="3476" actId="20577"/>
          <ac:spMkLst>
            <pc:docMk/>
            <pc:sldMk cId="294828402" sldId="267"/>
            <ac:spMk id="13" creationId="{3217F470-F07D-AB00-3D19-ADCA66066D70}"/>
          </ac:spMkLst>
        </pc:spChg>
        <pc:spChg chg="add mod">
          <ac:chgData name="Sanders Wang" userId="089d73b8-785c-4012-b931-81c632b6c9c7" providerId="ADAL" clId="{975E42F5-CDA0-4D4B-A234-FE49F872B870}" dt="2025-06-29T12:52:21.796" v="3493" actId="1076"/>
          <ac:spMkLst>
            <pc:docMk/>
            <pc:sldMk cId="294828402" sldId="267"/>
            <ac:spMk id="14" creationId="{81F0A6C8-A230-1DA2-783C-6C35EB83E5E9}"/>
          </ac:spMkLst>
        </pc:spChg>
        <pc:spChg chg="add mod">
          <ac:chgData name="Sanders Wang" userId="089d73b8-785c-4012-b931-81c632b6c9c7" providerId="ADAL" clId="{975E42F5-CDA0-4D4B-A234-FE49F872B870}" dt="2025-06-29T12:54:22.055" v="3560" actId="1076"/>
          <ac:spMkLst>
            <pc:docMk/>
            <pc:sldMk cId="294828402" sldId="267"/>
            <ac:spMk id="15" creationId="{593BFBA3-A3A4-3489-297C-C6415B0E8B75}"/>
          </ac:spMkLst>
        </pc:spChg>
        <pc:spChg chg="add">
          <ac:chgData name="Sanders Wang" userId="089d73b8-785c-4012-b931-81c632b6c9c7" providerId="ADAL" clId="{975E42F5-CDA0-4D4B-A234-FE49F872B870}" dt="2025-06-29T12:52:27.513" v="3494" actId="11529"/>
          <ac:spMkLst>
            <pc:docMk/>
            <pc:sldMk cId="294828402" sldId="267"/>
            <ac:spMk id="16" creationId="{37C5D988-E5F0-B1D8-6572-A985C4530ABC}"/>
          </ac:spMkLst>
        </pc:spChg>
        <pc:spChg chg="add mod">
          <ac:chgData name="Sanders Wang" userId="089d73b8-785c-4012-b931-81c632b6c9c7" providerId="ADAL" clId="{975E42F5-CDA0-4D4B-A234-FE49F872B870}" dt="2025-06-29T12:54:19.759" v="3559" actId="14100"/>
          <ac:spMkLst>
            <pc:docMk/>
            <pc:sldMk cId="294828402" sldId="267"/>
            <ac:spMk id="17" creationId="{5CB3E5B7-8E7B-573F-E8F4-382EA0A2ABE6}"/>
          </ac:spMkLst>
        </pc:spChg>
        <pc:spChg chg="add mod">
          <ac:chgData name="Sanders Wang" userId="089d73b8-785c-4012-b931-81c632b6c9c7" providerId="ADAL" clId="{975E42F5-CDA0-4D4B-A234-FE49F872B870}" dt="2025-06-29T12:54:49.399" v="3573" actId="20577"/>
          <ac:spMkLst>
            <pc:docMk/>
            <pc:sldMk cId="294828402" sldId="267"/>
            <ac:spMk id="18" creationId="{B0C1B001-54B5-91DE-B910-1FB5563BB9E5}"/>
          </ac:spMkLst>
        </pc:spChg>
        <pc:spChg chg="add mod">
          <ac:chgData name="Sanders Wang" userId="089d73b8-785c-4012-b931-81c632b6c9c7" providerId="ADAL" clId="{975E42F5-CDA0-4D4B-A234-FE49F872B870}" dt="2025-06-29T12:54:55.583" v="3574" actId="571"/>
          <ac:spMkLst>
            <pc:docMk/>
            <pc:sldMk cId="294828402" sldId="267"/>
            <ac:spMk id="19" creationId="{7FF03210-5930-645E-B81B-A7BCA967B453}"/>
          </ac:spMkLst>
        </pc:spChg>
        <pc:spChg chg="add mod">
          <ac:chgData name="Sanders Wang" userId="089d73b8-785c-4012-b931-81c632b6c9c7" providerId="ADAL" clId="{975E42F5-CDA0-4D4B-A234-FE49F872B870}" dt="2025-06-29T12:57:57.596" v="3655" actId="20577"/>
          <ac:spMkLst>
            <pc:docMk/>
            <pc:sldMk cId="294828402" sldId="267"/>
            <ac:spMk id="21" creationId="{6FA62442-140F-9A14-E401-A102B4CA8DC2}"/>
          </ac:spMkLst>
        </pc:spChg>
        <pc:spChg chg="add mod">
          <ac:chgData name="Sanders Wang" userId="089d73b8-785c-4012-b931-81c632b6c9c7" providerId="ADAL" clId="{975E42F5-CDA0-4D4B-A234-FE49F872B870}" dt="2025-06-29T14:19:32.381" v="4437" actId="1076"/>
          <ac:spMkLst>
            <pc:docMk/>
            <pc:sldMk cId="294828402" sldId="267"/>
            <ac:spMk id="24" creationId="{8A0EFB41-F323-DC14-72DD-49E8D0D8BAB3}"/>
          </ac:spMkLst>
        </pc:spChg>
        <pc:graphicFrameChg chg="add mod modGraphic">
          <ac:chgData name="Sanders Wang" userId="089d73b8-785c-4012-b931-81c632b6c9c7" providerId="ADAL" clId="{975E42F5-CDA0-4D4B-A234-FE49F872B870}" dt="2025-06-29T14:19:13.396" v="4434" actId="20577"/>
          <ac:graphicFrameMkLst>
            <pc:docMk/>
            <pc:sldMk cId="294828402" sldId="267"/>
            <ac:graphicFrameMk id="22" creationId="{CA546A7A-AFAF-0412-A413-A7277F0641C0}"/>
          </ac:graphicFrameMkLst>
        </pc:graphicFrameChg>
      </pc:sldChg>
      <pc:sldChg chg="addSp delSp modSp new mod">
        <pc:chgData name="Sanders Wang" userId="089d73b8-785c-4012-b931-81c632b6c9c7" providerId="ADAL" clId="{975E42F5-CDA0-4D4B-A234-FE49F872B870}" dt="2025-06-29T14:31:55.981" v="4476" actId="478"/>
        <pc:sldMkLst>
          <pc:docMk/>
          <pc:sldMk cId="1348468974" sldId="268"/>
        </pc:sldMkLst>
        <pc:spChg chg="add mod">
          <ac:chgData name="Sanders Wang" userId="089d73b8-785c-4012-b931-81c632b6c9c7" providerId="ADAL" clId="{975E42F5-CDA0-4D4B-A234-FE49F872B870}" dt="2025-06-29T13:22:42.399" v="3665" actId="207"/>
          <ac:spMkLst>
            <pc:docMk/>
            <pc:sldMk cId="1348468974" sldId="268"/>
            <ac:spMk id="2" creationId="{CCBAD802-39B3-FB9F-434F-E173FADCF9DE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3" creationId="{0EA4845A-A703-8DA7-4256-F966D9F0103E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4" creationId="{67D06A50-0EE4-31E0-1A19-C4F3F1B88867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5" creationId="{F371444A-8141-9DF6-AD5E-0710CFFC290D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6" creationId="{5606D5B9-7599-0E3C-F3CD-CC64C547C739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7" creationId="{2B782DE2-597A-2622-E436-01E29EB9D7E7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8" creationId="{C3090F92-69CC-DC25-E74E-757D557AC1B5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9" creationId="{3F4E5DD6-C723-2431-09BF-8B0818ED685A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10" creationId="{ED513C56-2E87-6490-34D0-846988FD404D}"/>
          </ac:spMkLst>
        </pc:spChg>
        <pc:spChg chg="add mod">
          <ac:chgData name="Sanders Wang" userId="089d73b8-785c-4012-b931-81c632b6c9c7" providerId="ADAL" clId="{975E42F5-CDA0-4D4B-A234-FE49F872B870}" dt="2025-06-29T13:22:26.208" v="3664" actId="571"/>
          <ac:spMkLst>
            <pc:docMk/>
            <pc:sldMk cId="1348468974" sldId="268"/>
            <ac:spMk id="11" creationId="{BC42E6E7-A8DD-5510-A3F4-9F378A0C5837}"/>
          </ac:spMkLst>
        </pc:spChg>
        <pc:spChg chg="add mod">
          <ac:chgData name="Sanders Wang" userId="089d73b8-785c-4012-b931-81c632b6c9c7" providerId="ADAL" clId="{975E42F5-CDA0-4D4B-A234-FE49F872B870}" dt="2025-06-29T13:24:41.782" v="3680" actId="1076"/>
          <ac:spMkLst>
            <pc:docMk/>
            <pc:sldMk cId="1348468974" sldId="268"/>
            <ac:spMk id="12" creationId="{3FB4EE94-75F3-B1A7-F8ED-E450BE2E5BD7}"/>
          </ac:spMkLst>
        </pc:spChg>
        <pc:spChg chg="add mod">
          <ac:chgData name="Sanders Wang" userId="089d73b8-785c-4012-b931-81c632b6c9c7" providerId="ADAL" clId="{975E42F5-CDA0-4D4B-A234-FE49F872B870}" dt="2025-06-29T13:24:41.782" v="3680" actId="1076"/>
          <ac:spMkLst>
            <pc:docMk/>
            <pc:sldMk cId="1348468974" sldId="268"/>
            <ac:spMk id="13" creationId="{3D817302-F9CB-2604-FE7A-616E0BCEDFFD}"/>
          </ac:spMkLst>
        </pc:spChg>
        <pc:spChg chg="add mod">
          <ac:chgData name="Sanders Wang" userId="089d73b8-785c-4012-b931-81c632b6c9c7" providerId="ADAL" clId="{975E42F5-CDA0-4D4B-A234-FE49F872B870}" dt="2025-06-29T13:34:32.718" v="4020" actId="20577"/>
          <ac:spMkLst>
            <pc:docMk/>
            <pc:sldMk cId="1348468974" sldId="268"/>
            <ac:spMk id="15" creationId="{2984BBFA-8BBD-A44E-B9FB-5E3C30D82F02}"/>
          </ac:spMkLst>
        </pc:spChg>
        <pc:spChg chg="add mod">
          <ac:chgData name="Sanders Wang" userId="089d73b8-785c-4012-b931-81c632b6c9c7" providerId="ADAL" clId="{975E42F5-CDA0-4D4B-A234-FE49F872B870}" dt="2025-06-29T13:24:10.764" v="3678" actId="20577"/>
          <ac:spMkLst>
            <pc:docMk/>
            <pc:sldMk cId="1348468974" sldId="268"/>
            <ac:spMk id="16" creationId="{5398A4D3-B2D8-5412-E257-8068B2F62E57}"/>
          </ac:spMkLst>
        </pc:spChg>
        <pc:spChg chg="add mod">
          <ac:chgData name="Sanders Wang" userId="089d73b8-785c-4012-b931-81c632b6c9c7" providerId="ADAL" clId="{975E42F5-CDA0-4D4B-A234-FE49F872B870}" dt="2025-06-29T13:24:59.076" v="3683" actId="1076"/>
          <ac:spMkLst>
            <pc:docMk/>
            <pc:sldMk cId="1348468974" sldId="268"/>
            <ac:spMk id="18" creationId="{48AE7E36-1CB0-41EF-312E-5C2A4197B486}"/>
          </ac:spMkLst>
        </pc:spChg>
        <pc:spChg chg="add mod">
          <ac:chgData name="Sanders Wang" userId="089d73b8-785c-4012-b931-81c632b6c9c7" providerId="ADAL" clId="{975E42F5-CDA0-4D4B-A234-FE49F872B870}" dt="2025-06-29T13:29:28.607" v="3800" actId="207"/>
          <ac:spMkLst>
            <pc:docMk/>
            <pc:sldMk cId="1348468974" sldId="268"/>
            <ac:spMk id="19" creationId="{B238EA54-F519-A408-2811-31613030B9D9}"/>
          </ac:spMkLst>
        </pc:spChg>
        <pc:spChg chg="add mod">
          <ac:chgData name="Sanders Wang" userId="089d73b8-785c-4012-b931-81c632b6c9c7" providerId="ADAL" clId="{975E42F5-CDA0-4D4B-A234-FE49F872B870}" dt="2025-06-29T13:34:47.325" v="4033" actId="20577"/>
          <ac:spMkLst>
            <pc:docMk/>
            <pc:sldMk cId="1348468974" sldId="268"/>
            <ac:spMk id="20" creationId="{0CE02E94-7729-BE93-767D-96FC2F8A7113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6" creationId="{DBCAB148-A5ED-FE09-8E29-E6372256F281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7" creationId="{AE3B7EAE-FDE1-380D-91BA-2D26DA69D502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8" creationId="{3C942238-E6A4-4FBA-C843-693B032AC518}"/>
          </ac:spMkLst>
        </pc:spChg>
        <pc:spChg chg="add mod">
          <ac:chgData name="Sanders Wang" userId="089d73b8-785c-4012-b931-81c632b6c9c7" providerId="ADAL" clId="{975E42F5-CDA0-4D4B-A234-FE49F872B870}" dt="2025-06-29T13:26:49.833" v="3696" actId="20577"/>
          <ac:spMkLst>
            <pc:docMk/>
            <pc:sldMk cId="1348468974" sldId="268"/>
            <ac:spMk id="32" creationId="{F38E6758-0D4A-49B6-A85A-E9B0AE853F03}"/>
          </ac:spMkLst>
        </pc:spChg>
        <pc:spChg chg="add mod">
          <ac:chgData name="Sanders Wang" userId="089d73b8-785c-4012-b931-81c632b6c9c7" providerId="ADAL" clId="{975E42F5-CDA0-4D4B-A234-FE49F872B870}" dt="2025-06-29T13:26:59.829" v="3701" actId="20577"/>
          <ac:spMkLst>
            <pc:docMk/>
            <pc:sldMk cId="1348468974" sldId="268"/>
            <ac:spMk id="33" creationId="{A809A374-F4FA-A604-46AC-AD7F0EE0BF4E}"/>
          </ac:spMkLst>
        </pc:spChg>
        <pc:spChg chg="add mod">
          <ac:chgData name="Sanders Wang" userId="089d73b8-785c-4012-b931-81c632b6c9c7" providerId="ADAL" clId="{975E42F5-CDA0-4D4B-A234-FE49F872B870}" dt="2025-06-29T13:36:44.286" v="4058" actId="1076"/>
          <ac:spMkLst>
            <pc:docMk/>
            <pc:sldMk cId="1348468974" sldId="268"/>
            <ac:spMk id="34" creationId="{B2F6C96F-102B-E451-F506-F07A0279DDE4}"/>
          </ac:spMkLst>
        </pc:spChg>
        <pc:spChg chg="add mod">
          <ac:chgData name="Sanders Wang" userId="089d73b8-785c-4012-b931-81c632b6c9c7" providerId="ADAL" clId="{975E42F5-CDA0-4D4B-A234-FE49F872B870}" dt="2025-06-29T13:27:59.361" v="3737" actId="571"/>
          <ac:spMkLst>
            <pc:docMk/>
            <pc:sldMk cId="1348468974" sldId="268"/>
            <ac:spMk id="36" creationId="{8854DC69-D135-5F88-4E25-9B2203C240AD}"/>
          </ac:spMkLst>
        </pc:spChg>
        <pc:spChg chg="add mod">
          <ac:chgData name="Sanders Wang" userId="089d73b8-785c-4012-b931-81c632b6c9c7" providerId="ADAL" clId="{975E42F5-CDA0-4D4B-A234-FE49F872B870}" dt="2025-06-29T13:27:59.361" v="3737" actId="571"/>
          <ac:spMkLst>
            <pc:docMk/>
            <pc:sldMk cId="1348468974" sldId="268"/>
            <ac:spMk id="37" creationId="{ABEA294F-0FC9-2975-C1C2-E757B2578F87}"/>
          </ac:spMkLst>
        </pc:spChg>
        <pc:spChg chg="add mod">
          <ac:chgData name="Sanders Wang" userId="089d73b8-785c-4012-b931-81c632b6c9c7" providerId="ADAL" clId="{975E42F5-CDA0-4D4B-A234-FE49F872B870}" dt="2025-06-29T13:32:03.180" v="3963" actId="20577"/>
          <ac:spMkLst>
            <pc:docMk/>
            <pc:sldMk cId="1348468974" sldId="268"/>
            <ac:spMk id="38" creationId="{0AF6FA18-ABDB-0B7D-7DE4-892C165E19B1}"/>
          </ac:spMkLst>
        </pc:spChg>
        <pc:spChg chg="add mod">
          <ac:chgData name="Sanders Wang" userId="089d73b8-785c-4012-b931-81c632b6c9c7" providerId="ADAL" clId="{975E42F5-CDA0-4D4B-A234-FE49F872B870}" dt="2025-06-29T13:43:02.533" v="4233" actId="1076"/>
          <ac:spMkLst>
            <pc:docMk/>
            <pc:sldMk cId="1348468974" sldId="268"/>
            <ac:spMk id="39" creationId="{3584CB4F-DB66-795A-1153-A4AA020A3142}"/>
          </ac:spMkLst>
        </pc:spChg>
        <pc:spChg chg="add mod">
          <ac:chgData name="Sanders Wang" userId="089d73b8-785c-4012-b931-81c632b6c9c7" providerId="ADAL" clId="{975E42F5-CDA0-4D4B-A234-FE49F872B870}" dt="2025-06-29T13:37:42.442" v="4093" actId="1076"/>
          <ac:spMkLst>
            <pc:docMk/>
            <pc:sldMk cId="1348468974" sldId="268"/>
            <ac:spMk id="43" creationId="{884548BE-07E4-AA55-9894-C75FDA22B984}"/>
          </ac:spMkLst>
        </pc:spChg>
        <pc:spChg chg="add mod">
          <ac:chgData name="Sanders Wang" userId="089d73b8-785c-4012-b931-81c632b6c9c7" providerId="ADAL" clId="{975E42F5-CDA0-4D4B-A234-FE49F872B870}" dt="2025-06-29T13:44:52.831" v="4249" actId="1076"/>
          <ac:spMkLst>
            <pc:docMk/>
            <pc:sldMk cId="1348468974" sldId="268"/>
            <ac:spMk id="44" creationId="{00484DB7-1EA3-608C-BFB2-91EDAAB47DC9}"/>
          </ac:spMkLst>
        </pc:spChg>
        <pc:spChg chg="add mod">
          <ac:chgData name="Sanders Wang" userId="089d73b8-785c-4012-b931-81c632b6c9c7" providerId="ADAL" clId="{975E42F5-CDA0-4D4B-A234-FE49F872B870}" dt="2025-06-29T13:33:40.547" v="3996" actId="1076"/>
          <ac:spMkLst>
            <pc:docMk/>
            <pc:sldMk cId="1348468974" sldId="268"/>
            <ac:spMk id="45" creationId="{EED07FDE-157D-421C-8165-3990C43176B4}"/>
          </ac:spMkLst>
        </pc:spChg>
        <pc:spChg chg="add mod">
          <ac:chgData name="Sanders Wang" userId="089d73b8-785c-4012-b931-81c632b6c9c7" providerId="ADAL" clId="{975E42F5-CDA0-4D4B-A234-FE49F872B870}" dt="2025-06-29T13:33:05.215" v="3982" actId="20577"/>
          <ac:spMkLst>
            <pc:docMk/>
            <pc:sldMk cId="1348468974" sldId="268"/>
            <ac:spMk id="46" creationId="{5978A95A-4806-918F-D1DA-DB87606795B2}"/>
          </ac:spMkLst>
        </pc:spChg>
        <pc:spChg chg="add mod">
          <ac:chgData name="Sanders Wang" userId="089d73b8-785c-4012-b931-81c632b6c9c7" providerId="ADAL" clId="{975E42F5-CDA0-4D4B-A234-FE49F872B870}" dt="2025-06-29T13:33:18.907" v="3989" actId="20577"/>
          <ac:spMkLst>
            <pc:docMk/>
            <pc:sldMk cId="1348468974" sldId="268"/>
            <ac:spMk id="47" creationId="{D002A8DC-BF18-25E6-0898-BE183F4CF1F9}"/>
          </ac:spMkLst>
        </pc:spChg>
        <pc:spChg chg="add mod">
          <ac:chgData name="Sanders Wang" userId="089d73b8-785c-4012-b931-81c632b6c9c7" providerId="ADAL" clId="{975E42F5-CDA0-4D4B-A234-FE49F872B870}" dt="2025-06-29T13:33:28.681" v="3994" actId="20577"/>
          <ac:spMkLst>
            <pc:docMk/>
            <pc:sldMk cId="1348468974" sldId="268"/>
            <ac:spMk id="48" creationId="{223BD3D9-A658-DADE-A476-BAE62D3D5DAB}"/>
          </ac:spMkLst>
        </pc:spChg>
        <pc:spChg chg="add mod">
          <ac:chgData name="Sanders Wang" userId="089d73b8-785c-4012-b931-81c632b6c9c7" providerId="ADAL" clId="{975E42F5-CDA0-4D4B-A234-FE49F872B870}" dt="2025-06-29T13:33:36.124" v="3995" actId="571"/>
          <ac:spMkLst>
            <pc:docMk/>
            <pc:sldMk cId="1348468974" sldId="268"/>
            <ac:spMk id="49" creationId="{52EA0B70-5E1C-555A-5C4A-C540A90A78B8}"/>
          </ac:spMkLst>
        </pc:spChg>
        <pc:spChg chg="add mod">
          <ac:chgData name="Sanders Wang" userId="089d73b8-785c-4012-b931-81c632b6c9c7" providerId="ADAL" clId="{975E42F5-CDA0-4D4B-A234-FE49F872B870}" dt="2025-06-29T13:43:23.329" v="4237" actId="1076"/>
          <ac:spMkLst>
            <pc:docMk/>
            <pc:sldMk cId="1348468974" sldId="268"/>
            <ac:spMk id="50" creationId="{C0628022-D587-5A13-9F4B-FB96A5C668B9}"/>
          </ac:spMkLst>
        </pc:spChg>
        <pc:spChg chg="add mod">
          <ac:chgData name="Sanders Wang" userId="089d73b8-785c-4012-b931-81c632b6c9c7" providerId="ADAL" clId="{975E42F5-CDA0-4D4B-A234-FE49F872B870}" dt="2025-06-29T13:44:49.164" v="4248" actId="1076"/>
          <ac:spMkLst>
            <pc:docMk/>
            <pc:sldMk cId="1348468974" sldId="268"/>
            <ac:spMk id="51" creationId="{5F37A973-53DA-2733-F7A3-387B907BDE71}"/>
          </ac:spMkLst>
        </pc:spChg>
        <pc:spChg chg="add mod">
          <ac:chgData name="Sanders Wang" userId="089d73b8-785c-4012-b931-81c632b6c9c7" providerId="ADAL" clId="{975E42F5-CDA0-4D4B-A234-FE49F872B870}" dt="2025-06-29T14:31:10.169" v="4470" actId="1076"/>
          <ac:spMkLst>
            <pc:docMk/>
            <pc:sldMk cId="1348468974" sldId="268"/>
            <ac:spMk id="54" creationId="{D0C10742-0645-DFDD-6A66-DC4B3ECC9D74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7" creationId="{5CB0FC44-13C7-11D9-D605-B30A0D299743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8" creationId="{B7B74E0B-E03F-EF06-72D6-80ACEC045A12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9" creationId="{E2459A37-B0A3-F493-578C-2BEE6CA6C974}"/>
          </ac:spMkLst>
        </pc:spChg>
        <pc:cxnChg chg="add mod">
          <ac:chgData name="Sanders Wang" userId="089d73b8-785c-4012-b931-81c632b6c9c7" providerId="ADAL" clId="{975E42F5-CDA0-4D4B-A234-FE49F872B870}" dt="2025-06-29T13:39:23.557" v="4142" actId="14100"/>
          <ac:cxnSpMkLst>
            <pc:docMk/>
            <pc:sldMk cId="1348468974" sldId="268"/>
            <ac:cxnSpMk id="22" creationId="{F5DC1C81-3831-3AEF-2B86-9DAF0E8FE253}"/>
          </ac:cxnSpMkLst>
        </pc:cxnChg>
        <pc:cxnChg chg="add mod">
          <ac:chgData name="Sanders Wang" userId="089d73b8-785c-4012-b931-81c632b6c9c7" providerId="ADAL" clId="{975E42F5-CDA0-4D4B-A234-FE49F872B870}" dt="2025-06-29T13:46:09.381" v="4335" actId="14100"/>
          <ac:cxnSpMkLst>
            <pc:docMk/>
            <pc:sldMk cId="1348468974" sldId="268"/>
            <ac:cxnSpMk id="29" creationId="{6FD2C0D2-A2D1-1256-2D65-16FD2D9F8AD1}"/>
          </ac:cxnSpMkLst>
        </pc:cxnChg>
        <pc:cxnChg chg="add mod">
          <ac:chgData name="Sanders Wang" userId="089d73b8-785c-4012-b931-81c632b6c9c7" providerId="ADAL" clId="{975E42F5-CDA0-4D4B-A234-FE49F872B870}" dt="2025-06-29T13:29:13.513" v="3798" actId="14100"/>
          <ac:cxnSpMkLst>
            <pc:docMk/>
            <pc:sldMk cId="1348468974" sldId="268"/>
            <ac:cxnSpMk id="40" creationId="{2007E004-281F-1610-D80B-E8401FCA9E6E}"/>
          </ac:cxnSpMkLst>
        </pc:cxnChg>
        <pc:cxnChg chg="add mod">
          <ac:chgData name="Sanders Wang" userId="089d73b8-785c-4012-b931-81c632b6c9c7" providerId="ADAL" clId="{975E42F5-CDA0-4D4B-A234-FE49F872B870}" dt="2025-06-29T13:45:45.489" v="4305" actId="14100"/>
          <ac:cxnSpMkLst>
            <pc:docMk/>
            <pc:sldMk cId="1348468974" sldId="268"/>
            <ac:cxnSpMk id="60" creationId="{C7E41565-075E-2C5F-809F-2D46498D3209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6-29T14:20:53.090" v="4468" actId="478"/>
        <pc:sldMkLst>
          <pc:docMk/>
          <pc:sldMk cId="2206050270" sldId="269"/>
        </pc:sldMkLst>
        <pc:picChg chg="add mod">
          <ac:chgData name="Sanders Wang" userId="089d73b8-785c-4012-b931-81c632b6c9c7" providerId="ADAL" clId="{975E42F5-CDA0-4D4B-A234-FE49F872B870}" dt="2025-06-29T14:20:08.901" v="4451" actId="1076"/>
          <ac:picMkLst>
            <pc:docMk/>
            <pc:sldMk cId="2206050270" sldId="269"/>
            <ac:picMk id="3" creationId="{697E5EC6-7DE4-BF19-E3F2-CE208D72F244}"/>
          </ac:picMkLst>
        </pc:picChg>
      </pc:sldChg>
      <pc:sldChg chg="new del ord">
        <pc:chgData name="Sanders Wang" userId="089d73b8-785c-4012-b931-81c632b6c9c7" providerId="ADAL" clId="{975E42F5-CDA0-4D4B-A234-FE49F872B870}" dt="2025-06-30T12:13:46.291" v="4484" actId="47"/>
        <pc:sldMkLst>
          <pc:docMk/>
          <pc:sldMk cId="1623405180" sldId="270"/>
        </pc:sldMkLst>
      </pc:sldChg>
      <pc:sldChg chg="addSp modSp new mod">
        <pc:chgData name="Sanders Wang" userId="089d73b8-785c-4012-b931-81c632b6c9c7" providerId="ADAL" clId="{975E42F5-CDA0-4D4B-A234-FE49F872B870}" dt="2025-06-30T12:26:23.547" v="4816" actId="1076"/>
        <pc:sldMkLst>
          <pc:docMk/>
          <pc:sldMk cId="2474414036" sldId="270"/>
        </pc:sldMkLst>
        <pc:spChg chg="add mod">
          <ac:chgData name="Sanders Wang" userId="089d73b8-785c-4012-b931-81c632b6c9c7" providerId="ADAL" clId="{975E42F5-CDA0-4D4B-A234-FE49F872B870}" dt="2025-06-30T12:14:06.826" v="4496" actId="1076"/>
          <ac:spMkLst>
            <pc:docMk/>
            <pc:sldMk cId="2474414036" sldId="270"/>
            <ac:spMk id="2" creationId="{A7EEE974-BB68-47A4-DFB4-B56C25A6B292}"/>
          </ac:spMkLst>
        </pc:spChg>
        <pc:spChg chg="add mod">
          <ac:chgData name="Sanders Wang" userId="089d73b8-785c-4012-b931-81c632b6c9c7" providerId="ADAL" clId="{975E42F5-CDA0-4D4B-A234-FE49F872B870}" dt="2025-06-30T12:15:36.049" v="4557" actId="20577"/>
          <ac:spMkLst>
            <pc:docMk/>
            <pc:sldMk cId="2474414036" sldId="270"/>
            <ac:spMk id="3" creationId="{5EAA187D-ED0B-C871-156A-8460C42EB7B5}"/>
          </ac:spMkLst>
        </pc:spChg>
        <pc:spChg chg="add mod">
          <ac:chgData name="Sanders Wang" userId="089d73b8-785c-4012-b931-81c632b6c9c7" providerId="ADAL" clId="{975E42F5-CDA0-4D4B-A234-FE49F872B870}" dt="2025-06-30T12:23:21.473" v="4776" actId="20577"/>
          <ac:spMkLst>
            <pc:docMk/>
            <pc:sldMk cId="2474414036" sldId="270"/>
            <ac:spMk id="4" creationId="{DB2E7978-363A-4A17-40B2-5309C7E7292F}"/>
          </ac:spMkLst>
        </pc:spChg>
        <pc:spChg chg="add mod">
          <ac:chgData name="Sanders Wang" userId="089d73b8-785c-4012-b931-81c632b6c9c7" providerId="ADAL" clId="{975E42F5-CDA0-4D4B-A234-FE49F872B870}" dt="2025-06-30T12:21:47.842" v="4739" actId="20577"/>
          <ac:spMkLst>
            <pc:docMk/>
            <pc:sldMk cId="2474414036" sldId="270"/>
            <ac:spMk id="5" creationId="{B33787AD-3B76-C9FE-9825-C45AC0AD1ADD}"/>
          </ac:spMkLst>
        </pc:spChg>
        <pc:spChg chg="add mod">
          <ac:chgData name="Sanders Wang" userId="089d73b8-785c-4012-b931-81c632b6c9c7" providerId="ADAL" clId="{975E42F5-CDA0-4D4B-A234-FE49F872B870}" dt="2025-06-30T12:21:30.285" v="4733" actId="20577"/>
          <ac:spMkLst>
            <pc:docMk/>
            <pc:sldMk cId="2474414036" sldId="270"/>
            <ac:spMk id="8" creationId="{3BA6DEDF-DCC3-611F-A852-70E5AA00627D}"/>
          </ac:spMkLst>
        </pc:spChg>
        <pc:spChg chg="add mod">
          <ac:chgData name="Sanders Wang" userId="089d73b8-785c-4012-b931-81c632b6c9c7" providerId="ADAL" clId="{975E42F5-CDA0-4D4B-A234-FE49F872B870}" dt="2025-06-30T12:26:23.547" v="4816" actId="1076"/>
          <ac:spMkLst>
            <pc:docMk/>
            <pc:sldMk cId="2474414036" sldId="270"/>
            <ac:spMk id="12" creationId="{81B5BACF-58AA-522D-D88F-0FC6871232BA}"/>
          </ac:spMkLst>
        </pc:spChg>
        <pc:picChg chg="add mod">
          <ac:chgData name="Sanders Wang" userId="089d73b8-785c-4012-b931-81c632b6c9c7" providerId="ADAL" clId="{975E42F5-CDA0-4D4B-A234-FE49F872B870}" dt="2025-06-30T12:14:19.710" v="4498" actId="1076"/>
          <ac:picMkLst>
            <pc:docMk/>
            <pc:sldMk cId="2474414036" sldId="270"/>
            <ac:picMk id="1026" creationId="{B0ED4C3A-7B0B-C7F1-4779-4E8FBB139A36}"/>
          </ac:picMkLst>
        </pc:picChg>
        <pc:cxnChg chg="add">
          <ac:chgData name="Sanders Wang" userId="089d73b8-785c-4012-b931-81c632b6c9c7" providerId="ADAL" clId="{975E42F5-CDA0-4D4B-A234-FE49F872B870}" dt="2025-06-30T12:20:44.616" v="4693" actId="11529"/>
          <ac:cxnSpMkLst>
            <pc:docMk/>
            <pc:sldMk cId="2474414036" sldId="270"/>
            <ac:cxnSpMk id="7" creationId="{4778D64C-1FCF-C991-2B71-A8B64D029E99}"/>
          </ac:cxnSpMkLst>
        </pc:cxnChg>
        <pc:cxnChg chg="add mod">
          <ac:chgData name="Sanders Wang" userId="089d73b8-785c-4012-b931-81c632b6c9c7" providerId="ADAL" clId="{975E42F5-CDA0-4D4B-A234-FE49F872B870}" dt="2025-06-30T12:21:55.033" v="4741" actId="14100"/>
          <ac:cxnSpMkLst>
            <pc:docMk/>
            <pc:sldMk cId="2474414036" sldId="270"/>
            <ac:cxnSpMk id="9" creationId="{B21094E1-8C4F-8A20-4AF4-96ED442DF4B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1T08:48:48.916" v="5049" actId="1076"/>
        <pc:sldMkLst>
          <pc:docMk/>
          <pc:sldMk cId="679520050" sldId="271"/>
        </pc:sldMkLst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2" creationId="{8FB421B7-3C7E-5ABA-88C7-5651E145D0F6}"/>
          </ac:spMkLst>
        </pc:spChg>
        <pc:spChg chg="add">
          <ac:chgData name="Sanders Wang" userId="089d73b8-785c-4012-b931-81c632b6c9c7" providerId="ADAL" clId="{975E42F5-CDA0-4D4B-A234-FE49F872B870}" dt="2025-07-01T08:28:40.248" v="4863" actId="11529"/>
          <ac:spMkLst>
            <pc:docMk/>
            <pc:sldMk cId="679520050" sldId="271"/>
            <ac:spMk id="6" creationId="{524D5517-3055-48E9-77B5-06EA97D61448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7" creationId="{FB699E46-DDA2-D458-0A5A-F103FAA0ACFB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8" creationId="{EBA588E2-B39A-DFC2-A2F9-593A8C99975A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9" creationId="{B0FBB553-385D-5A2F-35C1-C35E8A7C510B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0" creationId="{6DF2A6FA-D834-0D99-A147-3A0442EF6DC4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1" creationId="{90E36602-37B0-D97A-B3B5-1BFAB7ED554F}"/>
          </ac:spMkLst>
        </pc:spChg>
        <pc:spChg chg="add mod">
          <ac:chgData name="Sanders Wang" userId="089d73b8-785c-4012-b931-81c632b6c9c7" providerId="ADAL" clId="{975E42F5-CDA0-4D4B-A234-FE49F872B870}" dt="2025-07-01T08:35:57.206" v="4985" actId="1076"/>
          <ac:spMkLst>
            <pc:docMk/>
            <pc:sldMk cId="679520050" sldId="271"/>
            <ac:spMk id="12" creationId="{6D4C775E-3135-18B7-0977-E5F6DFC53505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3" creationId="{A5779DD5-7E9E-DB80-ED5D-3FE832D4530F}"/>
          </ac:spMkLst>
        </pc:spChg>
        <pc:spChg chg="add mod">
          <ac:chgData name="Sanders Wang" userId="089d73b8-785c-4012-b931-81c632b6c9c7" providerId="ADAL" clId="{975E42F5-CDA0-4D4B-A234-FE49F872B870}" dt="2025-07-01T08:48:31.468" v="5040" actId="1076"/>
          <ac:spMkLst>
            <pc:docMk/>
            <pc:sldMk cId="679520050" sldId="271"/>
            <ac:spMk id="14" creationId="{CB879CD4-50F2-A02F-CEED-B4FC53A0B973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5" creationId="{C441ECA5-76D0-0CB5-4575-0AA91ABE97B4}"/>
          </ac:spMkLst>
        </pc:spChg>
        <pc:spChg chg="add mod">
          <ac:chgData name="Sanders Wang" userId="089d73b8-785c-4012-b931-81c632b6c9c7" providerId="ADAL" clId="{975E42F5-CDA0-4D4B-A234-FE49F872B870}" dt="2025-07-01T08:32:54.453" v="4950" actId="20577"/>
          <ac:spMkLst>
            <pc:docMk/>
            <pc:sldMk cId="679520050" sldId="271"/>
            <ac:spMk id="16" creationId="{7159BB1C-90DB-AC6C-EA08-C9632E0587F1}"/>
          </ac:spMkLst>
        </pc:spChg>
        <pc:spChg chg="add mod">
          <ac:chgData name="Sanders Wang" userId="089d73b8-785c-4012-b931-81c632b6c9c7" providerId="ADAL" clId="{975E42F5-CDA0-4D4B-A234-FE49F872B870}" dt="2025-07-01T08:32:58.651" v="4951" actId="571"/>
          <ac:spMkLst>
            <pc:docMk/>
            <pc:sldMk cId="679520050" sldId="271"/>
            <ac:spMk id="17" creationId="{15207BF8-EF99-2319-8805-34E3EB375AD3}"/>
          </ac:spMkLst>
        </pc:spChg>
        <pc:spChg chg="add mod">
          <ac:chgData name="Sanders Wang" userId="089d73b8-785c-4012-b931-81c632b6c9c7" providerId="ADAL" clId="{975E42F5-CDA0-4D4B-A234-FE49F872B870}" dt="2025-07-01T08:34:25.230" v="4977" actId="14100"/>
          <ac:spMkLst>
            <pc:docMk/>
            <pc:sldMk cId="679520050" sldId="271"/>
            <ac:spMk id="18" creationId="{179501F7-D659-2A7A-8D3B-13B5EEBA4E1E}"/>
          </ac:spMkLst>
        </pc:spChg>
        <pc:spChg chg="add mod">
          <ac:chgData name="Sanders Wang" userId="089d73b8-785c-4012-b931-81c632b6c9c7" providerId="ADAL" clId="{975E42F5-CDA0-4D4B-A234-FE49F872B870}" dt="2025-07-01T08:36:46.895" v="5001" actId="20577"/>
          <ac:spMkLst>
            <pc:docMk/>
            <pc:sldMk cId="679520050" sldId="271"/>
            <ac:spMk id="19" creationId="{4E0894DC-DB01-A02B-664D-F9A770324E94}"/>
          </ac:spMkLst>
        </pc:spChg>
        <pc:spChg chg="add mod">
          <ac:chgData name="Sanders Wang" userId="089d73b8-785c-4012-b931-81c632b6c9c7" providerId="ADAL" clId="{975E42F5-CDA0-4D4B-A234-FE49F872B870}" dt="2025-07-01T08:36:20.702" v="4988" actId="207"/>
          <ac:spMkLst>
            <pc:docMk/>
            <pc:sldMk cId="679520050" sldId="271"/>
            <ac:spMk id="20" creationId="{AE51A04D-6F6C-8152-5025-20B727E9A890}"/>
          </ac:spMkLst>
        </pc:spChg>
        <pc:spChg chg="add mod">
          <ac:chgData name="Sanders Wang" userId="089d73b8-785c-4012-b931-81c632b6c9c7" providerId="ADAL" clId="{975E42F5-CDA0-4D4B-A234-FE49F872B870}" dt="2025-07-01T08:36:28.162" v="4992" actId="20577"/>
          <ac:spMkLst>
            <pc:docMk/>
            <pc:sldMk cId="679520050" sldId="271"/>
            <ac:spMk id="21" creationId="{13AEBB36-D785-B0D8-25BA-38A9524B5663}"/>
          </ac:spMkLst>
        </pc:spChg>
        <pc:spChg chg="add mod">
          <ac:chgData name="Sanders Wang" userId="089d73b8-785c-4012-b931-81c632b6c9c7" providerId="ADAL" clId="{975E42F5-CDA0-4D4B-A234-FE49F872B870}" dt="2025-07-01T08:46:25.196" v="5035" actId="1076"/>
          <ac:spMkLst>
            <pc:docMk/>
            <pc:sldMk cId="679520050" sldId="271"/>
            <ac:spMk id="23" creationId="{FA6AD6AB-FFEB-96CD-7D69-C5D8CACF6725}"/>
          </ac:spMkLst>
        </pc:spChg>
        <pc:spChg chg="add mod">
          <ac:chgData name="Sanders Wang" userId="089d73b8-785c-4012-b931-81c632b6c9c7" providerId="ADAL" clId="{975E42F5-CDA0-4D4B-A234-FE49F872B870}" dt="2025-07-01T08:46:27.321" v="5036" actId="1076"/>
          <ac:spMkLst>
            <pc:docMk/>
            <pc:sldMk cId="679520050" sldId="271"/>
            <ac:spMk id="31" creationId="{B1C379D8-0091-88E4-2699-F5D341C2A128}"/>
          </ac:spMkLst>
        </pc:spChg>
        <pc:spChg chg="add mod">
          <ac:chgData name="Sanders Wang" userId="089d73b8-785c-4012-b931-81c632b6c9c7" providerId="ADAL" clId="{975E42F5-CDA0-4D4B-A234-FE49F872B870}" dt="2025-07-01T08:48:48.916" v="5049" actId="1076"/>
          <ac:spMkLst>
            <pc:docMk/>
            <pc:sldMk cId="679520050" sldId="271"/>
            <ac:spMk id="34" creationId="{E9324F3B-581E-2ADD-358D-E81DCBEEC78C}"/>
          </ac:spMkLst>
        </pc:spChg>
        <pc:cxnChg chg="add">
          <ac:chgData name="Sanders Wang" userId="089d73b8-785c-4012-b931-81c632b6c9c7" providerId="ADAL" clId="{975E42F5-CDA0-4D4B-A234-FE49F872B870}" dt="2025-07-01T08:28:15.992" v="4848" actId="11529"/>
          <ac:cxnSpMkLst>
            <pc:docMk/>
            <pc:sldMk cId="679520050" sldId="271"/>
            <ac:cxnSpMk id="4" creationId="{1BAA574F-9CC6-2459-59A5-DD282FE30BDA}"/>
          </ac:cxnSpMkLst>
        </pc:cxnChg>
        <pc:cxnChg chg="add mod">
          <ac:chgData name="Sanders Wang" userId="089d73b8-785c-4012-b931-81c632b6c9c7" providerId="ADAL" clId="{975E42F5-CDA0-4D4B-A234-FE49F872B870}" dt="2025-07-01T08:28:31.117" v="4862" actId="1037"/>
          <ac:cxnSpMkLst>
            <pc:docMk/>
            <pc:sldMk cId="679520050" sldId="271"/>
            <ac:cxnSpMk id="5" creationId="{0FB5CF11-215C-32D1-30FE-B101CB996191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1T13:52:19.677" v="5261" actId="571"/>
        <pc:sldMkLst>
          <pc:docMk/>
          <pc:sldMk cId="3763407064" sldId="272"/>
        </pc:sldMkLst>
        <pc:spChg chg="add mod">
          <ac:chgData name="Sanders Wang" userId="089d73b8-785c-4012-b931-81c632b6c9c7" providerId="ADAL" clId="{975E42F5-CDA0-4D4B-A234-FE49F872B870}" dt="2025-07-01T13:00:32.156" v="5059" actId="20577"/>
          <ac:spMkLst>
            <pc:docMk/>
            <pc:sldMk cId="3763407064" sldId="272"/>
            <ac:spMk id="2" creationId="{A01CEC9B-CCBF-3F79-7975-A0F5F111D160}"/>
          </ac:spMkLst>
        </pc:spChg>
        <pc:spChg chg="add mod">
          <ac:chgData name="Sanders Wang" userId="089d73b8-785c-4012-b931-81c632b6c9c7" providerId="ADAL" clId="{975E42F5-CDA0-4D4B-A234-FE49F872B870}" dt="2025-07-01T13:28:45.528" v="5117" actId="1076"/>
          <ac:spMkLst>
            <pc:docMk/>
            <pc:sldMk cId="3763407064" sldId="272"/>
            <ac:spMk id="16" creationId="{3FEABE7A-CEF5-4DEC-C8F9-5D013C791FEE}"/>
          </ac:spMkLst>
        </pc:spChg>
        <pc:spChg chg="add mod">
          <ac:chgData name="Sanders Wang" userId="089d73b8-785c-4012-b931-81c632b6c9c7" providerId="ADAL" clId="{975E42F5-CDA0-4D4B-A234-FE49F872B870}" dt="2025-07-01T13:28:52.783" v="5119" actId="1076"/>
          <ac:spMkLst>
            <pc:docMk/>
            <pc:sldMk cId="3763407064" sldId="272"/>
            <ac:spMk id="17" creationId="{AC3FA1E0-2521-87C0-29AA-AF70BB52D0CD}"/>
          </ac:spMkLst>
        </pc:spChg>
        <pc:spChg chg="add mod">
          <ac:chgData name="Sanders Wang" userId="089d73b8-785c-4012-b931-81c632b6c9c7" providerId="ADAL" clId="{975E42F5-CDA0-4D4B-A234-FE49F872B870}" dt="2025-07-01T13:29:17.072" v="5139" actId="1076"/>
          <ac:spMkLst>
            <pc:docMk/>
            <pc:sldMk cId="3763407064" sldId="272"/>
            <ac:spMk id="18" creationId="{145972DD-1322-5653-5697-9C05B1B71354}"/>
          </ac:spMkLst>
        </pc:spChg>
        <pc:spChg chg="add mod">
          <ac:chgData name="Sanders Wang" userId="089d73b8-785c-4012-b931-81c632b6c9c7" providerId="ADAL" clId="{975E42F5-CDA0-4D4B-A234-FE49F872B870}" dt="2025-07-01T13:29:33.728" v="5141" actId="571"/>
          <ac:spMkLst>
            <pc:docMk/>
            <pc:sldMk cId="3763407064" sldId="272"/>
            <ac:spMk id="19" creationId="{2BC7173C-ECC1-7A81-843A-6552532CDF65}"/>
          </ac:spMkLst>
        </pc:spChg>
        <pc:spChg chg="add mod">
          <ac:chgData name="Sanders Wang" userId="089d73b8-785c-4012-b931-81c632b6c9c7" providerId="ADAL" clId="{975E42F5-CDA0-4D4B-A234-FE49F872B870}" dt="2025-07-01T13:30:02.189" v="5155" actId="1076"/>
          <ac:spMkLst>
            <pc:docMk/>
            <pc:sldMk cId="3763407064" sldId="272"/>
            <ac:spMk id="20" creationId="{09B7D331-9B10-88A8-70E7-C44065636EAB}"/>
          </ac:spMkLst>
        </pc:spChg>
        <pc:spChg chg="add mod">
          <ac:chgData name="Sanders Wang" userId="089d73b8-785c-4012-b931-81c632b6c9c7" providerId="ADAL" clId="{975E42F5-CDA0-4D4B-A234-FE49F872B870}" dt="2025-07-01T13:30:35.789" v="5174" actId="1076"/>
          <ac:spMkLst>
            <pc:docMk/>
            <pc:sldMk cId="3763407064" sldId="272"/>
            <ac:spMk id="21" creationId="{97429722-542C-760A-DB64-7354B20FDF23}"/>
          </ac:spMkLst>
        </pc:spChg>
        <pc:spChg chg="add mod">
          <ac:chgData name="Sanders Wang" userId="089d73b8-785c-4012-b931-81c632b6c9c7" providerId="ADAL" clId="{975E42F5-CDA0-4D4B-A234-FE49F872B870}" dt="2025-07-01T13:30:48.001" v="5175" actId="571"/>
          <ac:spMkLst>
            <pc:docMk/>
            <pc:sldMk cId="3763407064" sldId="272"/>
            <ac:spMk id="22" creationId="{C55F36A5-D5E3-31DE-FEF0-F48E4E832941}"/>
          </ac:spMkLst>
        </pc:spChg>
        <pc:spChg chg="add mod">
          <ac:chgData name="Sanders Wang" userId="089d73b8-785c-4012-b931-81c632b6c9c7" providerId="ADAL" clId="{975E42F5-CDA0-4D4B-A234-FE49F872B870}" dt="2025-07-01T13:31:02.661" v="5184" actId="1076"/>
          <ac:spMkLst>
            <pc:docMk/>
            <pc:sldMk cId="3763407064" sldId="272"/>
            <ac:spMk id="23" creationId="{66E1B48C-A5D4-5D5E-81A6-984839274ED3}"/>
          </ac:spMkLst>
        </pc:spChg>
        <pc:spChg chg="add mod">
          <ac:chgData name="Sanders Wang" userId="089d73b8-785c-4012-b931-81c632b6c9c7" providerId="ADAL" clId="{975E42F5-CDA0-4D4B-A234-FE49F872B870}" dt="2025-07-01T13:32:28.389" v="5197" actId="1076"/>
          <ac:spMkLst>
            <pc:docMk/>
            <pc:sldMk cId="3763407064" sldId="272"/>
            <ac:spMk id="26" creationId="{D4CEEAAC-0429-C9BE-E84A-4F0922580151}"/>
          </ac:spMkLst>
        </pc:spChg>
        <pc:spChg chg="add mod">
          <ac:chgData name="Sanders Wang" userId="089d73b8-785c-4012-b931-81c632b6c9c7" providerId="ADAL" clId="{975E42F5-CDA0-4D4B-A234-FE49F872B870}" dt="2025-07-01T13:32:42.662" v="5198" actId="571"/>
          <ac:spMkLst>
            <pc:docMk/>
            <pc:sldMk cId="3763407064" sldId="272"/>
            <ac:spMk id="27" creationId="{DD272EC1-70AF-355C-AC07-34ED666F71EA}"/>
          </ac:spMkLst>
        </pc:spChg>
        <pc:spChg chg="add mod">
          <ac:chgData name="Sanders Wang" userId="089d73b8-785c-4012-b931-81c632b6c9c7" providerId="ADAL" clId="{975E42F5-CDA0-4D4B-A234-FE49F872B870}" dt="2025-07-01T13:33:47.494" v="5207" actId="1076"/>
          <ac:spMkLst>
            <pc:docMk/>
            <pc:sldMk cId="3763407064" sldId="272"/>
            <ac:spMk id="31" creationId="{7B30F1F7-6D0A-7F43-743A-44E72B7EA7AE}"/>
          </ac:spMkLst>
        </pc:spChg>
        <pc:spChg chg="add mod">
          <ac:chgData name="Sanders Wang" userId="089d73b8-785c-4012-b931-81c632b6c9c7" providerId="ADAL" clId="{975E42F5-CDA0-4D4B-A234-FE49F872B870}" dt="2025-07-01T13:34:04.544" v="5210" actId="14100"/>
          <ac:spMkLst>
            <pc:docMk/>
            <pc:sldMk cId="3763407064" sldId="272"/>
            <ac:spMk id="32" creationId="{DB5ABDD7-E97F-8E1A-D197-4624483670F7}"/>
          </ac:spMkLst>
        </pc:spChg>
        <pc:spChg chg="add mod">
          <ac:chgData name="Sanders Wang" userId="089d73b8-785c-4012-b931-81c632b6c9c7" providerId="ADAL" clId="{975E42F5-CDA0-4D4B-A234-FE49F872B870}" dt="2025-07-01T13:34:53.118" v="5217" actId="14100"/>
          <ac:spMkLst>
            <pc:docMk/>
            <pc:sldMk cId="3763407064" sldId="272"/>
            <ac:spMk id="33" creationId="{231412A8-07DD-E90F-D4EB-0407330B66D8}"/>
          </ac:spMkLst>
        </pc:spChg>
        <pc:spChg chg="add mod">
          <ac:chgData name="Sanders Wang" userId="089d73b8-785c-4012-b931-81c632b6c9c7" providerId="ADAL" clId="{975E42F5-CDA0-4D4B-A234-FE49F872B870}" dt="2025-07-01T13:34:44.748" v="5216" actId="1076"/>
          <ac:spMkLst>
            <pc:docMk/>
            <pc:sldMk cId="3763407064" sldId="272"/>
            <ac:spMk id="34" creationId="{32592290-17A4-F943-2F28-D3D50DEDBFCC}"/>
          </ac:spMkLst>
        </pc:spChg>
        <pc:spChg chg="add mod">
          <ac:chgData name="Sanders Wang" userId="089d73b8-785c-4012-b931-81c632b6c9c7" providerId="ADAL" clId="{975E42F5-CDA0-4D4B-A234-FE49F872B870}" dt="2025-07-01T13:45:34.186" v="5247" actId="14100"/>
          <ac:spMkLst>
            <pc:docMk/>
            <pc:sldMk cId="3763407064" sldId="272"/>
            <ac:spMk id="35" creationId="{DE85B05E-2C89-D73A-9B4D-E59E429C4B42}"/>
          </ac:spMkLst>
        </pc:spChg>
        <pc:spChg chg="add mod">
          <ac:chgData name="Sanders Wang" userId="089d73b8-785c-4012-b931-81c632b6c9c7" providerId="ADAL" clId="{975E42F5-CDA0-4D4B-A234-FE49F872B870}" dt="2025-07-01T13:36:28.666" v="5227" actId="14100"/>
          <ac:spMkLst>
            <pc:docMk/>
            <pc:sldMk cId="3763407064" sldId="272"/>
            <ac:spMk id="36" creationId="{34F66812-BF3B-2F7B-6BFF-DD68374011EC}"/>
          </ac:spMkLst>
        </pc:spChg>
        <pc:spChg chg="add mod">
          <ac:chgData name="Sanders Wang" userId="089d73b8-785c-4012-b931-81c632b6c9c7" providerId="ADAL" clId="{975E42F5-CDA0-4D4B-A234-FE49F872B870}" dt="2025-07-01T13:46:00.836" v="5253" actId="14100"/>
          <ac:spMkLst>
            <pc:docMk/>
            <pc:sldMk cId="3763407064" sldId="272"/>
            <ac:spMk id="41" creationId="{83BEDCBA-A823-622E-CCE4-595ADBA4DFB6}"/>
          </ac:spMkLst>
        </pc:spChg>
        <pc:spChg chg="add mod">
          <ac:chgData name="Sanders Wang" userId="089d73b8-785c-4012-b931-81c632b6c9c7" providerId="ADAL" clId="{975E42F5-CDA0-4D4B-A234-FE49F872B870}" dt="2025-07-01T13:45:36.466" v="5248" actId="1076"/>
          <ac:spMkLst>
            <pc:docMk/>
            <pc:sldMk cId="3763407064" sldId="272"/>
            <ac:spMk id="42" creationId="{172D69A8-1CF0-6BC9-C355-BD3399BB9D79}"/>
          </ac:spMkLst>
        </pc:spChg>
        <pc:spChg chg="add mod">
          <ac:chgData name="Sanders Wang" userId="089d73b8-785c-4012-b931-81c632b6c9c7" providerId="ADAL" clId="{975E42F5-CDA0-4D4B-A234-FE49F872B870}" dt="2025-07-01T13:45:47.348" v="5250" actId="1076"/>
          <ac:spMkLst>
            <pc:docMk/>
            <pc:sldMk cId="3763407064" sldId="272"/>
            <ac:spMk id="43" creationId="{1665040C-4F32-2BD3-6632-27BBEAE05ACD}"/>
          </ac:spMkLst>
        </pc:spChg>
        <pc:spChg chg="add mod">
          <ac:chgData name="Sanders Wang" userId="089d73b8-785c-4012-b931-81c632b6c9c7" providerId="ADAL" clId="{975E42F5-CDA0-4D4B-A234-FE49F872B870}" dt="2025-07-01T13:45:52.480" v="5252" actId="14100"/>
          <ac:spMkLst>
            <pc:docMk/>
            <pc:sldMk cId="3763407064" sldId="272"/>
            <ac:spMk id="44" creationId="{1F2BBD4A-F4CB-D95D-F2D5-97E069D42E18}"/>
          </ac:spMkLst>
        </pc:spChg>
        <pc:spChg chg="add mod">
          <ac:chgData name="Sanders Wang" userId="089d73b8-785c-4012-b931-81c632b6c9c7" providerId="ADAL" clId="{975E42F5-CDA0-4D4B-A234-FE49F872B870}" dt="2025-07-01T13:46:11.824" v="5254" actId="1076"/>
          <ac:spMkLst>
            <pc:docMk/>
            <pc:sldMk cId="3763407064" sldId="272"/>
            <ac:spMk id="45" creationId="{AAAF2E82-CAC3-96D4-5EB4-100C39FE6ECF}"/>
          </ac:spMkLst>
        </pc:spChg>
        <pc:spChg chg="add mod">
          <ac:chgData name="Sanders Wang" userId="089d73b8-785c-4012-b931-81c632b6c9c7" providerId="ADAL" clId="{975E42F5-CDA0-4D4B-A234-FE49F872B870}" dt="2025-07-01T13:47:06.348" v="5258" actId="1076"/>
          <ac:spMkLst>
            <pc:docMk/>
            <pc:sldMk cId="3763407064" sldId="272"/>
            <ac:spMk id="46" creationId="{4D308D9B-AE90-EDF5-DECB-B5C8EC72BEF4}"/>
          </ac:spMkLst>
        </pc:spChg>
        <pc:spChg chg="add mod">
          <ac:chgData name="Sanders Wang" userId="089d73b8-785c-4012-b931-81c632b6c9c7" providerId="ADAL" clId="{975E42F5-CDA0-4D4B-A234-FE49F872B870}" dt="2025-07-01T13:50:31.853" v="5259" actId="571"/>
          <ac:spMkLst>
            <pc:docMk/>
            <pc:sldMk cId="3763407064" sldId="272"/>
            <ac:spMk id="47" creationId="{F50E5EEF-C6DD-8D2D-836B-6CB46F6B2D11}"/>
          </ac:spMkLst>
        </pc:spChg>
        <pc:spChg chg="add mod">
          <ac:chgData name="Sanders Wang" userId="089d73b8-785c-4012-b931-81c632b6c9c7" providerId="ADAL" clId="{975E42F5-CDA0-4D4B-A234-FE49F872B870}" dt="2025-07-01T13:51:22.528" v="5260" actId="571"/>
          <ac:spMkLst>
            <pc:docMk/>
            <pc:sldMk cId="3763407064" sldId="272"/>
            <ac:spMk id="48" creationId="{51A68F4F-AA83-D776-ED64-861BAE0BA6DC}"/>
          </ac:spMkLst>
        </pc:spChg>
        <pc:spChg chg="add mod">
          <ac:chgData name="Sanders Wang" userId="089d73b8-785c-4012-b931-81c632b6c9c7" providerId="ADAL" clId="{975E42F5-CDA0-4D4B-A234-FE49F872B870}" dt="2025-07-01T13:52:19.677" v="5261" actId="571"/>
          <ac:spMkLst>
            <pc:docMk/>
            <pc:sldMk cId="3763407064" sldId="272"/>
            <ac:spMk id="49" creationId="{A63263B9-7238-02A3-9FD4-225E305C6E95}"/>
          </ac:spMkLst>
        </pc:spChg>
        <pc:picChg chg="add mod">
          <ac:chgData name="Sanders Wang" userId="089d73b8-785c-4012-b931-81c632b6c9c7" providerId="ADAL" clId="{975E42F5-CDA0-4D4B-A234-FE49F872B870}" dt="2025-07-01T13:25:28.722" v="5066" actId="1076"/>
          <ac:picMkLst>
            <pc:docMk/>
            <pc:sldMk cId="3763407064" sldId="272"/>
            <ac:picMk id="4" creationId="{26CF6DBF-6FC6-85FA-E661-869E72AB61B5}"/>
          </ac:picMkLst>
        </pc:picChg>
        <pc:picChg chg="add mod">
          <ac:chgData name="Sanders Wang" userId="089d73b8-785c-4012-b931-81c632b6c9c7" providerId="ADAL" clId="{975E42F5-CDA0-4D4B-A234-FE49F872B870}" dt="2025-07-01T13:30:04.721" v="5156" actId="1076"/>
          <ac:picMkLst>
            <pc:docMk/>
            <pc:sldMk cId="3763407064" sldId="272"/>
            <ac:picMk id="7" creationId="{314B5A7A-6448-E60E-B250-19689E7BD681}"/>
          </ac:picMkLst>
        </pc:picChg>
        <pc:picChg chg="add del mod">
          <ac:chgData name="Sanders Wang" userId="089d73b8-785c-4012-b931-81c632b6c9c7" providerId="ADAL" clId="{975E42F5-CDA0-4D4B-A234-FE49F872B870}" dt="2025-07-01T13:28:45.528" v="5117" actId="1076"/>
          <ac:picMkLst>
            <pc:docMk/>
            <pc:sldMk cId="3763407064" sldId="272"/>
            <ac:picMk id="15" creationId="{3F2C8921-7E80-EEB5-6DD6-57414627D2D1}"/>
          </ac:picMkLst>
        </pc:picChg>
        <pc:picChg chg="add mod">
          <ac:chgData name="Sanders Wang" userId="089d73b8-785c-4012-b931-81c632b6c9c7" providerId="ADAL" clId="{975E42F5-CDA0-4D4B-A234-FE49F872B870}" dt="2025-07-01T13:32:12.396" v="5189" actId="1076"/>
          <ac:picMkLst>
            <pc:docMk/>
            <pc:sldMk cId="3763407064" sldId="272"/>
            <ac:picMk id="25" creationId="{FE91ED64-8674-EE70-4E05-06EBC0B74466}"/>
          </ac:picMkLst>
        </pc:picChg>
        <pc:picChg chg="add mod">
          <ac:chgData name="Sanders Wang" userId="089d73b8-785c-4012-b931-81c632b6c9c7" providerId="ADAL" clId="{975E42F5-CDA0-4D4B-A234-FE49F872B870}" dt="2025-07-01T13:33:09.730" v="5205" actId="1076"/>
          <ac:picMkLst>
            <pc:docMk/>
            <pc:sldMk cId="3763407064" sldId="272"/>
            <ac:picMk id="29" creationId="{9401727D-E567-9642-28A5-3061F1F6A2E3}"/>
          </ac:picMkLst>
        </pc:picChg>
        <pc:cxnChg chg="add mod">
          <ac:chgData name="Sanders Wang" userId="089d73b8-785c-4012-b931-81c632b6c9c7" providerId="ADAL" clId="{975E42F5-CDA0-4D4B-A234-FE49F872B870}" dt="2025-07-01T13:44:49.493" v="5238" actId="1076"/>
          <ac:cxnSpMkLst>
            <pc:docMk/>
            <pc:sldMk cId="3763407064" sldId="272"/>
            <ac:cxnSpMk id="38" creationId="{96A45919-1FD7-F0EF-E0E0-C8ACE8950D70}"/>
          </ac:cxnSpMkLst>
        </pc:cxnChg>
        <pc:cxnChg chg="add mod">
          <ac:chgData name="Sanders Wang" userId="089d73b8-785c-4012-b931-81c632b6c9c7" providerId="ADAL" clId="{975E42F5-CDA0-4D4B-A234-FE49F872B870}" dt="2025-07-01T13:36:51.750" v="5232" actId="1076"/>
          <ac:cxnSpMkLst>
            <pc:docMk/>
            <pc:sldMk cId="3763407064" sldId="272"/>
            <ac:cxnSpMk id="39" creationId="{6B72E1E8-3150-3699-1E03-A5CCAE3CA5D3}"/>
          </ac:cxnSpMkLst>
        </pc:cxnChg>
      </pc:sldChg>
      <pc:sldChg chg="addSp modSp new">
        <pc:chgData name="Sanders Wang" userId="089d73b8-785c-4012-b931-81c632b6c9c7" providerId="ADAL" clId="{975E42F5-CDA0-4D4B-A234-FE49F872B870}" dt="2025-07-01T13:39:18.370" v="5236" actId="14100"/>
        <pc:sldMkLst>
          <pc:docMk/>
          <pc:sldMk cId="2537260636" sldId="273"/>
        </pc:sldMkLst>
        <pc:picChg chg="add mod">
          <ac:chgData name="Sanders Wang" userId="089d73b8-785c-4012-b931-81c632b6c9c7" providerId="ADAL" clId="{975E42F5-CDA0-4D4B-A234-FE49F872B870}" dt="2025-07-01T13:39:18.370" v="5236" actId="14100"/>
          <ac:picMkLst>
            <pc:docMk/>
            <pc:sldMk cId="2537260636" sldId="273"/>
            <ac:picMk id="1026" creationId="{9FF2A611-F26C-AE20-57DC-F5BB0BDFA28D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01T14:31:29.459" v="5297" actId="1076"/>
        <pc:sldMkLst>
          <pc:docMk/>
          <pc:sldMk cId="3795277467" sldId="274"/>
        </pc:sldMkLst>
        <pc:spChg chg="add mod">
          <ac:chgData name="Sanders Wang" userId="089d73b8-785c-4012-b931-81c632b6c9c7" providerId="ADAL" clId="{975E42F5-CDA0-4D4B-A234-FE49F872B870}" dt="2025-07-01T13:54:25.620" v="5276" actId="1076"/>
          <ac:spMkLst>
            <pc:docMk/>
            <pc:sldMk cId="3795277467" sldId="274"/>
            <ac:spMk id="5" creationId="{313E4C9B-D303-6351-464A-F0789CC91BCB}"/>
          </ac:spMkLst>
        </pc:spChg>
        <pc:spChg chg="mod">
          <ac:chgData name="Sanders Wang" userId="089d73b8-785c-4012-b931-81c632b6c9c7" providerId="ADAL" clId="{975E42F5-CDA0-4D4B-A234-FE49F872B870}" dt="2025-07-01T13:53:55.667" v="5271" actId="1076"/>
          <ac:spMkLst>
            <pc:docMk/>
            <pc:sldMk cId="3795277467" sldId="274"/>
            <ac:spMk id="19" creationId="{D7EB6CAF-20FC-375A-2655-4A6E77CA7470}"/>
          </ac:spMkLst>
        </pc:spChg>
        <pc:spChg chg="mod">
          <ac:chgData name="Sanders Wang" userId="089d73b8-785c-4012-b931-81c632b6c9c7" providerId="ADAL" clId="{975E42F5-CDA0-4D4B-A234-FE49F872B870}" dt="2025-07-01T13:54:07.014" v="5273" actId="688"/>
          <ac:spMkLst>
            <pc:docMk/>
            <pc:sldMk cId="3795277467" sldId="274"/>
            <ac:spMk id="26" creationId="{AACA8F19-D4E6-6194-2076-E26155217A6C}"/>
          </ac:spMkLst>
        </pc:spChg>
        <pc:spChg chg="mod">
          <ac:chgData name="Sanders Wang" userId="089d73b8-785c-4012-b931-81c632b6c9c7" providerId="ADAL" clId="{975E42F5-CDA0-4D4B-A234-FE49F872B870}" dt="2025-07-01T13:55:36.174" v="5285" actId="14100"/>
          <ac:spMkLst>
            <pc:docMk/>
            <pc:sldMk cId="3795277467" sldId="274"/>
            <ac:spMk id="34" creationId="{8451C67C-304F-74C8-26C2-D18E807FCC40}"/>
          </ac:spMkLst>
        </pc:spChg>
        <pc:spChg chg="mod">
          <ac:chgData name="Sanders Wang" userId="089d73b8-785c-4012-b931-81c632b6c9c7" providerId="ADAL" clId="{975E42F5-CDA0-4D4B-A234-FE49F872B870}" dt="2025-07-01T13:56:35.518" v="5291" actId="1076"/>
          <ac:spMkLst>
            <pc:docMk/>
            <pc:sldMk cId="3795277467" sldId="274"/>
            <ac:spMk id="36" creationId="{3B9DC1FE-0EC5-A0C5-6B77-E17394915A76}"/>
          </ac:spMkLst>
        </pc:spChg>
        <pc:spChg chg="mod">
          <ac:chgData name="Sanders Wang" userId="089d73b8-785c-4012-b931-81c632b6c9c7" providerId="ADAL" clId="{975E42F5-CDA0-4D4B-A234-FE49F872B870}" dt="2025-07-01T13:54:29.570" v="5277" actId="1076"/>
          <ac:spMkLst>
            <pc:docMk/>
            <pc:sldMk cId="3795277467" sldId="274"/>
            <ac:spMk id="47" creationId="{D35353AD-5825-FE01-F86D-BF34946C444C}"/>
          </ac:spMkLst>
        </pc:spChg>
        <pc:picChg chg="add mod">
          <ac:chgData name="Sanders Wang" userId="089d73b8-785c-4012-b931-81c632b6c9c7" providerId="ADAL" clId="{975E42F5-CDA0-4D4B-A234-FE49F872B870}" dt="2025-07-01T14:31:29.459" v="5297" actId="1076"/>
          <ac:picMkLst>
            <pc:docMk/>
            <pc:sldMk cId="3795277467" sldId="274"/>
            <ac:picMk id="3" creationId="{EA41D2D6-361D-5227-3214-E170E639C9FE}"/>
          </ac:picMkLst>
        </pc:picChg>
        <pc:picChg chg="add mod">
          <ac:chgData name="Sanders Wang" userId="089d73b8-785c-4012-b931-81c632b6c9c7" providerId="ADAL" clId="{975E42F5-CDA0-4D4B-A234-FE49F872B870}" dt="2025-07-01T14:31:15.214" v="5296" actId="1076"/>
          <ac:picMkLst>
            <pc:docMk/>
            <pc:sldMk cId="3795277467" sldId="274"/>
            <ac:picMk id="8" creationId="{0757AAB7-5B7D-A2DB-C34B-9E40BB59B37D}"/>
          </ac:picMkLst>
        </pc:picChg>
        <pc:picChg chg="mod">
          <ac:chgData name="Sanders Wang" userId="089d73b8-785c-4012-b931-81c632b6c9c7" providerId="ADAL" clId="{975E42F5-CDA0-4D4B-A234-FE49F872B870}" dt="2025-07-01T13:54:07.014" v="5273" actId="688"/>
          <ac:picMkLst>
            <pc:docMk/>
            <pc:sldMk cId="3795277467" sldId="274"/>
            <ac:picMk id="25" creationId="{F3DF98B3-56C7-9024-C5BC-69322126EB83}"/>
          </ac:picMkLst>
        </pc:picChg>
        <pc:cxnChg chg="mod">
          <ac:chgData name="Sanders Wang" userId="089d73b8-785c-4012-b931-81c632b6c9c7" providerId="ADAL" clId="{975E42F5-CDA0-4D4B-A234-FE49F872B870}" dt="2025-07-01T13:55:45.361" v="5287" actId="1076"/>
          <ac:cxnSpMkLst>
            <pc:docMk/>
            <pc:sldMk cId="3795277467" sldId="274"/>
            <ac:cxnSpMk id="39" creationId="{C8854003-3DB2-E757-7094-CC18BBFD41C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09:50:59.901" v="5770" actId="1076"/>
        <pc:sldMkLst>
          <pc:docMk/>
          <pc:sldMk cId="677753680" sldId="275"/>
        </pc:sldMkLst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2" creationId="{1AD24C37-F06D-169C-816C-0AD619C7FF86}"/>
          </ac:spMkLst>
        </pc:spChg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3" creationId="{1ACBD43A-AE6F-DE5D-4844-DAC05949C3B5}"/>
          </ac:spMkLst>
        </pc:spChg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4" creationId="{978F837D-2030-1C2F-C3FA-16C5F8C9215E}"/>
          </ac:spMkLst>
        </pc:spChg>
        <pc:spChg chg="add mod">
          <ac:chgData name="Sanders Wang" userId="089d73b8-785c-4012-b931-81c632b6c9c7" providerId="ADAL" clId="{975E42F5-CDA0-4D4B-A234-FE49F872B870}" dt="2025-07-02T09:50:59.901" v="5770" actId="1076"/>
          <ac:spMkLst>
            <pc:docMk/>
            <pc:sldMk cId="677753680" sldId="275"/>
            <ac:spMk id="6" creationId="{5720D8CE-9677-D8B4-30B4-9D0F6475A0D4}"/>
          </ac:spMkLst>
        </pc:spChg>
        <pc:spChg chg="add mod">
          <ac:chgData name="Sanders Wang" userId="089d73b8-785c-4012-b931-81c632b6c9c7" providerId="ADAL" clId="{975E42F5-CDA0-4D4B-A234-FE49F872B870}" dt="2025-07-02T09:49:44.712" v="5769" actId="14100"/>
          <ac:spMkLst>
            <pc:docMk/>
            <pc:sldMk cId="677753680" sldId="275"/>
            <ac:spMk id="7" creationId="{A5B7DEA4-97A9-047F-7437-51530911634E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02T12:59:17.722" v="6083" actId="1076"/>
        <pc:sldMkLst>
          <pc:docMk/>
          <pc:sldMk cId="648304233" sldId="276"/>
        </pc:sldMkLst>
        <pc:spChg chg="add mod">
          <ac:chgData name="Sanders Wang" userId="089d73b8-785c-4012-b931-81c632b6c9c7" providerId="ADAL" clId="{975E42F5-CDA0-4D4B-A234-FE49F872B870}" dt="2025-07-02T12:54:49.620" v="6071" actId="207"/>
          <ac:spMkLst>
            <pc:docMk/>
            <pc:sldMk cId="648304233" sldId="276"/>
            <ac:spMk id="3" creationId="{C8E707EF-97AB-D90D-7208-A9FDE18A163F}"/>
          </ac:spMkLst>
        </pc:spChg>
        <pc:spChg chg="add mod">
          <ac:chgData name="Sanders Wang" userId="089d73b8-785c-4012-b931-81c632b6c9c7" providerId="ADAL" clId="{975E42F5-CDA0-4D4B-A234-FE49F872B870}" dt="2025-07-02T12:54:17.863" v="6068" actId="20577"/>
          <ac:spMkLst>
            <pc:docMk/>
            <pc:sldMk cId="648304233" sldId="276"/>
            <ac:spMk id="4" creationId="{68BD6EB5-76F8-EB3F-0082-210B33A8DBFE}"/>
          </ac:spMkLst>
        </pc:spChg>
        <pc:spChg chg="add mod">
          <ac:chgData name="Sanders Wang" userId="089d73b8-785c-4012-b931-81c632b6c9c7" providerId="ADAL" clId="{975E42F5-CDA0-4D4B-A234-FE49F872B870}" dt="2025-07-02T12:59:17.722" v="6083" actId="1076"/>
          <ac:spMkLst>
            <pc:docMk/>
            <pc:sldMk cId="648304233" sldId="276"/>
            <ac:spMk id="9" creationId="{3FB7493F-DBAC-71FB-C2A7-A39B726D902E}"/>
          </ac:spMkLst>
        </pc:spChg>
        <pc:cxnChg chg="add">
          <ac:chgData name="Sanders Wang" userId="089d73b8-785c-4012-b931-81c632b6c9c7" providerId="ADAL" clId="{975E42F5-CDA0-4D4B-A234-FE49F872B870}" dt="2025-07-02T12:54:31.600" v="6069" actId="11529"/>
          <ac:cxnSpMkLst>
            <pc:docMk/>
            <pc:sldMk cId="648304233" sldId="276"/>
            <ac:cxnSpMk id="6" creationId="{121B7954-8DD3-A25D-3B2D-4A98FACD56D4}"/>
          </ac:cxnSpMkLst>
        </pc:cxnChg>
        <pc:cxnChg chg="add">
          <ac:chgData name="Sanders Wang" userId="089d73b8-785c-4012-b931-81c632b6c9c7" providerId="ADAL" clId="{975E42F5-CDA0-4D4B-A234-FE49F872B870}" dt="2025-07-02T12:54:37.775" v="6070" actId="11529"/>
          <ac:cxnSpMkLst>
            <pc:docMk/>
            <pc:sldMk cId="648304233" sldId="276"/>
            <ac:cxnSpMk id="8" creationId="{72256020-2DA5-93F2-21BF-1157FEC6E37A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13:19:35.307" v="6254" actId="1076"/>
        <pc:sldMkLst>
          <pc:docMk/>
          <pc:sldMk cId="769735313" sldId="277"/>
        </pc:sldMkLst>
        <pc:spChg chg="add mod">
          <ac:chgData name="Sanders Wang" userId="089d73b8-785c-4012-b931-81c632b6c9c7" providerId="ADAL" clId="{975E42F5-CDA0-4D4B-A234-FE49F872B870}" dt="2025-07-02T12:59:30.443" v="6096" actId="20577"/>
          <ac:spMkLst>
            <pc:docMk/>
            <pc:sldMk cId="769735313" sldId="277"/>
            <ac:spMk id="2" creationId="{BEB7B4C3-AB4D-4E06-A51E-18C1871DEAF9}"/>
          </ac:spMkLst>
        </pc:spChg>
        <pc:spChg chg="add mod">
          <ac:chgData name="Sanders Wang" userId="089d73b8-785c-4012-b931-81c632b6c9c7" providerId="ADAL" clId="{975E42F5-CDA0-4D4B-A234-FE49F872B870}" dt="2025-07-02T13:10:30.185" v="6115" actId="1076"/>
          <ac:spMkLst>
            <pc:docMk/>
            <pc:sldMk cId="769735313" sldId="277"/>
            <ac:spMk id="3" creationId="{5DB74249-E20F-E820-3031-B69FD431486D}"/>
          </ac:spMkLst>
        </pc:spChg>
        <pc:spChg chg="add mod">
          <ac:chgData name="Sanders Wang" userId="089d73b8-785c-4012-b931-81c632b6c9c7" providerId="ADAL" clId="{975E42F5-CDA0-4D4B-A234-FE49F872B870}" dt="2025-07-02T13:10:25.372" v="6113" actId="20577"/>
          <ac:spMkLst>
            <pc:docMk/>
            <pc:sldMk cId="769735313" sldId="277"/>
            <ac:spMk id="4" creationId="{897839CE-8C35-644A-38A4-A2D78032CA93}"/>
          </ac:spMkLst>
        </pc:spChg>
        <pc:spChg chg="add mod">
          <ac:chgData name="Sanders Wang" userId="089d73b8-785c-4012-b931-81c632b6c9c7" providerId="ADAL" clId="{975E42F5-CDA0-4D4B-A234-FE49F872B870}" dt="2025-07-02T13:10:36.440" v="6116" actId="571"/>
          <ac:spMkLst>
            <pc:docMk/>
            <pc:sldMk cId="769735313" sldId="277"/>
            <ac:spMk id="5" creationId="{5DC2D271-354B-DD09-39BF-65A27388B0E1}"/>
          </ac:spMkLst>
        </pc:spChg>
        <pc:spChg chg="add mod">
          <ac:chgData name="Sanders Wang" userId="089d73b8-785c-4012-b931-81c632b6c9c7" providerId="ADAL" clId="{975E42F5-CDA0-4D4B-A234-FE49F872B870}" dt="2025-07-02T13:19:35.307" v="6254" actId="1076"/>
          <ac:spMkLst>
            <pc:docMk/>
            <pc:sldMk cId="769735313" sldId="277"/>
            <ac:spMk id="11" creationId="{34E0F6CD-DE40-D355-EF30-28ACBC17642A}"/>
          </ac:spMkLst>
        </pc:spChg>
        <pc:spChg chg="add mod">
          <ac:chgData name="Sanders Wang" userId="089d73b8-785c-4012-b931-81c632b6c9c7" providerId="ADAL" clId="{975E42F5-CDA0-4D4B-A234-FE49F872B870}" dt="2025-07-02T13:16:44.208" v="6138" actId="1076"/>
          <ac:spMkLst>
            <pc:docMk/>
            <pc:sldMk cId="769735313" sldId="277"/>
            <ac:spMk id="12" creationId="{AFCF50D7-E500-98E0-5F99-345A82302F96}"/>
          </ac:spMkLst>
        </pc:spChg>
        <pc:spChg chg="add mod">
          <ac:chgData name="Sanders Wang" userId="089d73b8-785c-4012-b931-81c632b6c9c7" providerId="ADAL" clId="{975E42F5-CDA0-4D4B-A234-FE49F872B870}" dt="2025-07-02T13:15:55.844" v="6129" actId="207"/>
          <ac:spMkLst>
            <pc:docMk/>
            <pc:sldMk cId="769735313" sldId="277"/>
            <ac:spMk id="13" creationId="{64D8A299-782C-F238-EEED-A992E101076B}"/>
          </ac:spMkLst>
        </pc:spChg>
        <pc:spChg chg="add mod ord">
          <ac:chgData name="Sanders Wang" userId="089d73b8-785c-4012-b931-81c632b6c9c7" providerId="ADAL" clId="{975E42F5-CDA0-4D4B-A234-FE49F872B870}" dt="2025-07-02T13:19:25.588" v="6252" actId="167"/>
          <ac:spMkLst>
            <pc:docMk/>
            <pc:sldMk cId="769735313" sldId="277"/>
            <ac:spMk id="14" creationId="{7FC5DA35-0EE4-3E32-3940-D39BD9AE674D}"/>
          </ac:spMkLst>
        </pc:spChg>
        <pc:picChg chg="add mod">
          <ac:chgData name="Sanders Wang" userId="089d73b8-785c-4012-b931-81c632b6c9c7" providerId="ADAL" clId="{975E42F5-CDA0-4D4B-A234-FE49F872B870}" dt="2025-07-02T13:09:33.441" v="6098" actId="1076"/>
          <ac:picMkLst>
            <pc:docMk/>
            <pc:sldMk cId="769735313" sldId="277"/>
            <ac:picMk id="1026" creationId="{1A5BF3F4-EF8D-EB47-7AE4-9457B64C6866}"/>
          </ac:picMkLst>
        </pc:picChg>
        <pc:cxnChg chg="add">
          <ac:chgData name="Sanders Wang" userId="089d73b8-785c-4012-b931-81c632b6c9c7" providerId="ADAL" clId="{975E42F5-CDA0-4D4B-A234-FE49F872B870}" dt="2025-07-02T13:10:47.894" v="6117" actId="11529"/>
          <ac:cxnSpMkLst>
            <pc:docMk/>
            <pc:sldMk cId="769735313" sldId="277"/>
            <ac:cxnSpMk id="7" creationId="{69B9B30D-BAEF-7834-A3EA-D2ED11B7310D}"/>
          </ac:cxnSpMkLst>
        </pc:cxnChg>
        <pc:cxnChg chg="add mod">
          <ac:chgData name="Sanders Wang" userId="089d73b8-785c-4012-b931-81c632b6c9c7" providerId="ADAL" clId="{975E42F5-CDA0-4D4B-A234-FE49F872B870}" dt="2025-07-02T13:11:10.780" v="6120" actId="14100"/>
          <ac:cxnSpMkLst>
            <pc:docMk/>
            <pc:sldMk cId="769735313" sldId="277"/>
            <ac:cxnSpMk id="8" creationId="{B1EC25E5-E0DB-BBB5-143B-D3872F53D2A0}"/>
          </ac:cxnSpMkLst>
        </pc:cxnChg>
        <pc:cxnChg chg="add mod">
          <ac:chgData name="Sanders Wang" userId="089d73b8-785c-4012-b931-81c632b6c9c7" providerId="ADAL" clId="{975E42F5-CDA0-4D4B-A234-FE49F872B870}" dt="2025-07-02T13:16:23.557" v="6133" actId="14100"/>
          <ac:cxnSpMkLst>
            <pc:docMk/>
            <pc:sldMk cId="769735313" sldId="277"/>
            <ac:cxnSpMk id="15" creationId="{83D4293D-6EF0-F66B-E5DC-B9CE240E9457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13:20:24.697" v="6295" actId="1076"/>
        <pc:sldMkLst>
          <pc:docMk/>
          <pc:sldMk cId="2732692366" sldId="278"/>
        </pc:sldMkLst>
        <pc:spChg chg="add del mod">
          <ac:chgData name="Sanders Wang" userId="089d73b8-785c-4012-b931-81c632b6c9c7" providerId="ADAL" clId="{975E42F5-CDA0-4D4B-A234-FE49F872B870}" dt="2025-07-02T13:18:07.507" v="6192" actId="20577"/>
          <ac:spMkLst>
            <pc:docMk/>
            <pc:sldMk cId="2732692366" sldId="278"/>
            <ac:spMk id="2" creationId="{F7DB5769-E06A-0D2C-23F9-EAD241BB2C05}"/>
          </ac:spMkLst>
        </pc:spChg>
        <pc:spChg chg="add mod">
          <ac:chgData name="Sanders Wang" userId="089d73b8-785c-4012-b931-81c632b6c9c7" providerId="ADAL" clId="{975E42F5-CDA0-4D4B-A234-FE49F872B870}" dt="2025-07-02T13:19:47.532" v="6272" actId="20577"/>
          <ac:spMkLst>
            <pc:docMk/>
            <pc:sldMk cId="2732692366" sldId="278"/>
            <ac:spMk id="3" creationId="{BC06CD15-98D3-46E1-C6DA-5B676CE6874C}"/>
          </ac:spMkLst>
        </pc:spChg>
        <pc:spChg chg="add mod">
          <ac:chgData name="Sanders Wang" userId="089d73b8-785c-4012-b931-81c632b6c9c7" providerId="ADAL" clId="{975E42F5-CDA0-4D4B-A234-FE49F872B870}" dt="2025-07-02T13:20:20.389" v="6294" actId="14100"/>
          <ac:spMkLst>
            <pc:docMk/>
            <pc:sldMk cId="2732692366" sldId="278"/>
            <ac:spMk id="4" creationId="{8ED6E0D9-1779-0F6E-7D3D-11A2001371B9}"/>
          </ac:spMkLst>
        </pc:spChg>
        <pc:spChg chg="add mod">
          <ac:chgData name="Sanders Wang" userId="089d73b8-785c-4012-b931-81c632b6c9c7" providerId="ADAL" clId="{975E42F5-CDA0-4D4B-A234-FE49F872B870}" dt="2025-07-02T13:19:15.409" v="6251" actId="1076"/>
          <ac:spMkLst>
            <pc:docMk/>
            <pc:sldMk cId="2732692366" sldId="278"/>
            <ac:spMk id="5" creationId="{743AE2ED-3E10-208C-7B7E-CD965FD67141}"/>
          </ac:spMkLst>
        </pc:spChg>
        <pc:spChg chg="add mod">
          <ac:chgData name="Sanders Wang" userId="089d73b8-785c-4012-b931-81c632b6c9c7" providerId="ADAL" clId="{975E42F5-CDA0-4D4B-A234-FE49F872B870}" dt="2025-07-02T13:20:24.697" v="6295" actId="1076"/>
          <ac:spMkLst>
            <pc:docMk/>
            <pc:sldMk cId="2732692366" sldId="278"/>
            <ac:spMk id="6" creationId="{F3B803A5-05A9-A28C-8417-360A186DB71B}"/>
          </ac:spMkLst>
        </pc:spChg>
      </pc:sldChg>
      <pc:sldChg chg="addSp delSp modSp add del mod">
        <pc:chgData name="Sanders Wang" userId="089d73b8-785c-4012-b931-81c632b6c9c7" providerId="ADAL" clId="{975E42F5-CDA0-4D4B-A234-FE49F872B870}" dt="2025-07-06T13:45:04.845" v="7366" actId="47"/>
        <pc:sldMkLst>
          <pc:docMk/>
          <pc:sldMk cId="2577792233" sldId="279"/>
        </pc:sldMkLst>
      </pc:sldChg>
      <pc:sldChg chg="addSp delSp modSp new mod">
        <pc:chgData name="Sanders Wang" userId="089d73b8-785c-4012-b931-81c632b6c9c7" providerId="ADAL" clId="{975E42F5-CDA0-4D4B-A234-FE49F872B870}" dt="2025-07-06T13:00:04.938" v="7093" actId="20577"/>
        <pc:sldMkLst>
          <pc:docMk/>
          <pc:sldMk cId="3573731133" sldId="280"/>
        </pc:sldMkLst>
        <pc:spChg chg="add mod">
          <ac:chgData name="Sanders Wang" userId="089d73b8-785c-4012-b931-81c632b6c9c7" providerId="ADAL" clId="{975E42F5-CDA0-4D4B-A234-FE49F872B870}" dt="2025-07-06T09:19:20.249" v="6462"/>
          <ac:spMkLst>
            <pc:docMk/>
            <pc:sldMk cId="3573731133" sldId="280"/>
            <ac:spMk id="2" creationId="{0E197BAC-4FEF-3AB6-7047-AD373EDCA44C}"/>
          </ac:spMkLst>
        </pc:spChg>
        <pc:spChg chg="add mod">
          <ac:chgData name="Sanders Wang" userId="089d73b8-785c-4012-b931-81c632b6c9c7" providerId="ADAL" clId="{975E42F5-CDA0-4D4B-A234-FE49F872B870}" dt="2025-07-06T10:02:32.901" v="6646" actId="14100"/>
          <ac:spMkLst>
            <pc:docMk/>
            <pc:sldMk cId="3573731133" sldId="280"/>
            <ac:spMk id="3" creationId="{11CB0985-4C4F-6421-F57E-3DC45EB2E321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4" creationId="{ED6E569F-E6B2-F1E9-3FA9-C3F81BE14085}"/>
          </ac:spMkLst>
        </pc:spChg>
        <pc:spChg chg="add mod">
          <ac:chgData name="Sanders Wang" userId="089d73b8-785c-4012-b931-81c632b6c9c7" providerId="ADAL" clId="{975E42F5-CDA0-4D4B-A234-FE49F872B870}" dt="2025-07-06T09:20:49.209" v="6480" actId="1076"/>
          <ac:spMkLst>
            <pc:docMk/>
            <pc:sldMk cId="3573731133" sldId="280"/>
            <ac:spMk id="6" creationId="{C6B2771E-CA92-FDBA-128F-B162C39D054F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7" creationId="{1EAEFD14-BDE9-140D-EA00-A0132054E2D8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9" creationId="{0A857FCE-29CA-0C51-4CED-851FD052B5F2}"/>
          </ac:spMkLst>
        </pc:spChg>
        <pc:spChg chg="add mod">
          <ac:chgData name="Sanders Wang" userId="089d73b8-785c-4012-b931-81c632b6c9c7" providerId="ADAL" clId="{975E42F5-CDA0-4D4B-A234-FE49F872B870}" dt="2025-07-06T09:53:16.820" v="6581" actId="1076"/>
          <ac:spMkLst>
            <pc:docMk/>
            <pc:sldMk cId="3573731133" sldId="280"/>
            <ac:spMk id="10" creationId="{245D1269-BD55-EE9A-647C-E40110E8B7DB}"/>
          </ac:spMkLst>
        </pc:spChg>
        <pc:spChg chg="add mod">
          <ac:chgData name="Sanders Wang" userId="089d73b8-785c-4012-b931-81c632b6c9c7" providerId="ADAL" clId="{975E42F5-CDA0-4D4B-A234-FE49F872B870}" dt="2025-07-06T09:36:22.650" v="6520" actId="571"/>
          <ac:spMkLst>
            <pc:docMk/>
            <pc:sldMk cId="3573731133" sldId="280"/>
            <ac:spMk id="11" creationId="{4BC81459-69D9-ACB7-80FA-6BC4DB407ACA}"/>
          </ac:spMkLst>
        </pc:spChg>
        <pc:spChg chg="add mod">
          <ac:chgData name="Sanders Wang" userId="089d73b8-785c-4012-b931-81c632b6c9c7" providerId="ADAL" clId="{975E42F5-CDA0-4D4B-A234-FE49F872B870}" dt="2025-07-06T09:37:46.243" v="6524" actId="1076"/>
          <ac:spMkLst>
            <pc:docMk/>
            <pc:sldMk cId="3573731133" sldId="280"/>
            <ac:spMk id="12" creationId="{914D9F39-CD16-359E-FD6A-2C621D958916}"/>
          </ac:spMkLst>
        </pc:spChg>
        <pc:spChg chg="add mod">
          <ac:chgData name="Sanders Wang" userId="089d73b8-785c-4012-b931-81c632b6c9c7" providerId="ADAL" clId="{975E42F5-CDA0-4D4B-A234-FE49F872B870}" dt="2025-07-06T12:52:13.274" v="6961" actId="20577"/>
          <ac:spMkLst>
            <pc:docMk/>
            <pc:sldMk cId="3573731133" sldId="280"/>
            <ac:spMk id="13" creationId="{DDC073A9-2C43-621F-0A94-1E36C0D3AC0C}"/>
          </ac:spMkLst>
        </pc:spChg>
        <pc:spChg chg="add mod">
          <ac:chgData name="Sanders Wang" userId="089d73b8-785c-4012-b931-81c632b6c9c7" providerId="ADAL" clId="{975E42F5-CDA0-4D4B-A234-FE49F872B870}" dt="2025-07-06T09:39:37.990" v="6545" actId="1076"/>
          <ac:spMkLst>
            <pc:docMk/>
            <pc:sldMk cId="3573731133" sldId="280"/>
            <ac:spMk id="15" creationId="{BEFEFCA3-4FCA-035C-1FCF-76397A35C825}"/>
          </ac:spMkLst>
        </pc:spChg>
        <pc:spChg chg="add mod">
          <ac:chgData name="Sanders Wang" userId="089d73b8-785c-4012-b931-81c632b6c9c7" providerId="ADAL" clId="{975E42F5-CDA0-4D4B-A234-FE49F872B870}" dt="2025-07-06T10:01:51.799" v="6640" actId="20577"/>
          <ac:spMkLst>
            <pc:docMk/>
            <pc:sldMk cId="3573731133" sldId="280"/>
            <ac:spMk id="16" creationId="{EBC85CE8-B19D-06B2-DBDB-E16252DBFDAD}"/>
          </ac:spMkLst>
        </pc:spChg>
        <pc:spChg chg="add mod">
          <ac:chgData name="Sanders Wang" userId="089d73b8-785c-4012-b931-81c632b6c9c7" providerId="ADAL" clId="{975E42F5-CDA0-4D4B-A234-FE49F872B870}" dt="2025-07-06T13:00:04.938" v="7093" actId="20577"/>
          <ac:spMkLst>
            <pc:docMk/>
            <pc:sldMk cId="3573731133" sldId="280"/>
            <ac:spMk id="17" creationId="{1473EAE9-FCBE-DC6D-80DD-AFE75F569F76}"/>
          </ac:spMkLst>
        </pc:spChg>
        <pc:spChg chg="add mod">
          <ac:chgData name="Sanders Wang" userId="089d73b8-785c-4012-b931-81c632b6c9c7" providerId="ADAL" clId="{975E42F5-CDA0-4D4B-A234-FE49F872B870}" dt="2025-07-06T09:53:20.376" v="6582" actId="571"/>
          <ac:spMkLst>
            <pc:docMk/>
            <pc:sldMk cId="3573731133" sldId="280"/>
            <ac:spMk id="18" creationId="{DA782B85-7FFA-52FD-5B62-C9A659DF98DB}"/>
          </ac:spMkLst>
        </pc:spChg>
        <pc:spChg chg="add mod">
          <ac:chgData name="Sanders Wang" userId="089d73b8-785c-4012-b931-81c632b6c9c7" providerId="ADAL" clId="{975E42F5-CDA0-4D4B-A234-FE49F872B870}" dt="2025-07-06T09:53:46.138" v="6590" actId="1076"/>
          <ac:spMkLst>
            <pc:docMk/>
            <pc:sldMk cId="3573731133" sldId="280"/>
            <ac:spMk id="19" creationId="{4C3F3A04-AD6A-AE20-57C1-FBF6A73E4EA5}"/>
          </ac:spMkLst>
        </pc:spChg>
        <pc:spChg chg="add mod">
          <ac:chgData name="Sanders Wang" userId="089d73b8-785c-4012-b931-81c632b6c9c7" providerId="ADAL" clId="{975E42F5-CDA0-4D4B-A234-FE49F872B870}" dt="2025-07-06T09:53:55.903" v="6592" actId="688"/>
          <ac:spMkLst>
            <pc:docMk/>
            <pc:sldMk cId="3573731133" sldId="280"/>
            <ac:spMk id="20" creationId="{FFC277D3-0F20-536F-AA11-4A7F3AB01DEC}"/>
          </ac:spMkLst>
        </pc:spChg>
        <pc:spChg chg="add mod">
          <ac:chgData name="Sanders Wang" userId="089d73b8-785c-4012-b931-81c632b6c9c7" providerId="ADAL" clId="{975E42F5-CDA0-4D4B-A234-FE49F872B870}" dt="2025-07-06T10:01:45.985" v="6634" actId="20577"/>
          <ac:spMkLst>
            <pc:docMk/>
            <pc:sldMk cId="3573731133" sldId="280"/>
            <ac:spMk id="23" creationId="{96B7AF10-17EF-BE4A-EEF1-4BE23346226E}"/>
          </ac:spMkLst>
        </pc:spChg>
        <pc:spChg chg="add mod">
          <ac:chgData name="Sanders Wang" userId="089d73b8-785c-4012-b931-81c632b6c9c7" providerId="ADAL" clId="{975E42F5-CDA0-4D4B-A234-FE49F872B870}" dt="2025-07-06T10:01:23.706" v="6625" actId="14100"/>
          <ac:spMkLst>
            <pc:docMk/>
            <pc:sldMk cId="3573731133" sldId="280"/>
            <ac:spMk id="25" creationId="{E61759DC-23EF-896D-F0C5-3D1339B66A7A}"/>
          </ac:spMkLst>
        </pc:spChg>
        <pc:spChg chg="add mod">
          <ac:chgData name="Sanders Wang" userId="089d73b8-785c-4012-b931-81c632b6c9c7" providerId="ADAL" clId="{975E42F5-CDA0-4D4B-A234-FE49F872B870}" dt="2025-07-06T10:00:52.286" v="6610" actId="571"/>
          <ac:spMkLst>
            <pc:docMk/>
            <pc:sldMk cId="3573731133" sldId="280"/>
            <ac:spMk id="28" creationId="{C3F53763-A64B-6854-5280-72867229DF50}"/>
          </ac:spMkLst>
        </pc:spChg>
        <pc:spChg chg="add mod">
          <ac:chgData name="Sanders Wang" userId="089d73b8-785c-4012-b931-81c632b6c9c7" providerId="ADAL" clId="{975E42F5-CDA0-4D4B-A234-FE49F872B870}" dt="2025-07-06T10:01:56.498" v="6641" actId="1076"/>
          <ac:spMkLst>
            <pc:docMk/>
            <pc:sldMk cId="3573731133" sldId="280"/>
            <ac:spMk id="29" creationId="{2A408343-5E38-6972-5395-0108BC046041}"/>
          </ac:spMkLst>
        </pc:spChg>
        <pc:spChg chg="add mod">
          <ac:chgData name="Sanders Wang" userId="089d73b8-785c-4012-b931-81c632b6c9c7" providerId="ADAL" clId="{975E42F5-CDA0-4D4B-A234-FE49F872B870}" dt="2025-07-06T10:02:38.679" v="6647" actId="14100"/>
          <ac:spMkLst>
            <pc:docMk/>
            <pc:sldMk cId="3573731133" sldId="280"/>
            <ac:spMk id="30" creationId="{4F8A905F-E70A-D493-7A90-154122FE6529}"/>
          </ac:spMkLst>
        </pc:spChg>
        <pc:spChg chg="add mod">
          <ac:chgData name="Sanders Wang" userId="089d73b8-785c-4012-b931-81c632b6c9c7" providerId="ADAL" clId="{975E42F5-CDA0-4D4B-A234-FE49F872B870}" dt="2025-07-06T10:05:07.043" v="6648" actId="571"/>
          <ac:spMkLst>
            <pc:docMk/>
            <pc:sldMk cId="3573731133" sldId="280"/>
            <ac:spMk id="31" creationId="{76189604-A408-9030-5D63-9ED80EE0A705}"/>
          </ac:spMkLst>
        </pc:spChg>
        <pc:picChg chg="add mod">
          <ac:chgData name="Sanders Wang" userId="089d73b8-785c-4012-b931-81c632b6c9c7" providerId="ADAL" clId="{975E42F5-CDA0-4D4B-A234-FE49F872B870}" dt="2025-07-06T09:20:31.588" v="6478" actId="1076"/>
          <ac:picMkLst>
            <pc:docMk/>
            <pc:sldMk cId="3573731133" sldId="280"/>
            <ac:picMk id="5" creationId="{D193D031-704B-B101-C1B1-AD4F8E3F110D}"/>
          </ac:picMkLst>
        </pc:picChg>
        <pc:picChg chg="add mod">
          <ac:chgData name="Sanders Wang" userId="089d73b8-785c-4012-b931-81c632b6c9c7" providerId="ADAL" clId="{975E42F5-CDA0-4D4B-A234-FE49F872B870}" dt="2025-07-06T09:38:24.127" v="6526" actId="1076"/>
          <ac:picMkLst>
            <pc:docMk/>
            <pc:sldMk cId="3573731133" sldId="280"/>
            <ac:picMk id="8" creationId="{7A43915F-0CF0-AB08-9FEE-186D46E0EC29}"/>
          </ac:picMkLst>
        </pc:picChg>
        <pc:picChg chg="add mod">
          <ac:chgData name="Sanders Wang" userId="089d73b8-785c-4012-b931-81c632b6c9c7" providerId="ADAL" clId="{975E42F5-CDA0-4D4B-A234-FE49F872B870}" dt="2025-07-06T09:39:37.990" v="6545" actId="1076"/>
          <ac:picMkLst>
            <pc:docMk/>
            <pc:sldMk cId="3573731133" sldId="280"/>
            <ac:picMk id="14" creationId="{D216917C-4AA7-EE03-93FF-9D9D2F1146FF}"/>
          </ac:picMkLst>
        </pc:picChg>
        <pc:picChg chg="add mod">
          <ac:chgData name="Sanders Wang" userId="089d73b8-785c-4012-b931-81c632b6c9c7" providerId="ADAL" clId="{975E42F5-CDA0-4D4B-A234-FE49F872B870}" dt="2025-07-06T10:00:55.591" v="6611" actId="1076"/>
          <ac:picMkLst>
            <pc:docMk/>
            <pc:sldMk cId="3573731133" sldId="280"/>
            <ac:picMk id="27" creationId="{D58D78C1-7337-6197-2994-6BE7B41795DF}"/>
          </ac:picMkLst>
        </pc:picChg>
        <pc:cxnChg chg="add mod">
          <ac:chgData name="Sanders Wang" userId="089d73b8-785c-4012-b931-81c632b6c9c7" providerId="ADAL" clId="{975E42F5-CDA0-4D4B-A234-FE49F872B870}" dt="2025-07-06T09:55:32.346" v="6596" actId="1076"/>
          <ac:cxnSpMkLst>
            <pc:docMk/>
            <pc:sldMk cId="3573731133" sldId="280"/>
            <ac:cxnSpMk id="22" creationId="{FDEBD9CC-A71F-72A3-338F-92BB94F2F39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6T10:22:43.871" v="6806" actId="14100"/>
        <pc:sldMkLst>
          <pc:docMk/>
          <pc:sldMk cId="3729735551" sldId="281"/>
        </pc:sldMkLst>
        <pc:spChg chg="mod">
          <ac:chgData name="Sanders Wang" userId="089d73b8-785c-4012-b931-81c632b6c9c7" providerId="ADAL" clId="{975E42F5-CDA0-4D4B-A234-FE49F872B870}" dt="2025-07-06T10:22:43.871" v="6806" actId="14100"/>
          <ac:spMkLst>
            <pc:docMk/>
            <pc:sldMk cId="3729735551" sldId="281"/>
            <ac:spMk id="3" creationId="{F2F8338D-2FD0-45ED-5E57-B937AF5CAA44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4" creationId="{A24A3643-FFC3-F102-9497-BA3222BCF50C}"/>
          </ac:spMkLst>
        </pc:spChg>
        <pc:spChg chg="mod">
          <ac:chgData name="Sanders Wang" userId="089d73b8-785c-4012-b931-81c632b6c9c7" providerId="ADAL" clId="{975E42F5-CDA0-4D4B-A234-FE49F872B870}" dt="2025-07-06T10:13:26.619" v="6651" actId="1076"/>
          <ac:spMkLst>
            <pc:docMk/>
            <pc:sldMk cId="3729735551" sldId="281"/>
            <ac:spMk id="9" creationId="{9E22362B-5DAF-A593-4CFD-CEABB4EBC7DC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13" creationId="{E9B07A3F-2F41-EEC9-3AB7-8F9EEFA74117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15" creationId="{FA2BE6AD-B296-34DD-328F-2FAEED6BA840}"/>
          </ac:spMkLst>
        </pc:spChg>
        <pc:spChg chg="mod">
          <ac:chgData name="Sanders Wang" userId="089d73b8-785c-4012-b931-81c632b6c9c7" providerId="ADAL" clId="{975E42F5-CDA0-4D4B-A234-FE49F872B870}" dt="2025-07-06T10:18:16.744" v="6762" actId="1076"/>
          <ac:spMkLst>
            <pc:docMk/>
            <pc:sldMk cId="3729735551" sldId="281"/>
            <ac:spMk id="16" creationId="{00D077D8-3F9C-03AF-4D61-4DB84A9F7707}"/>
          </ac:spMkLst>
        </pc:spChg>
        <pc:spChg chg="mod">
          <ac:chgData name="Sanders Wang" userId="089d73b8-785c-4012-b931-81c632b6c9c7" providerId="ADAL" clId="{975E42F5-CDA0-4D4B-A234-FE49F872B870}" dt="2025-07-06T10:14:33.984" v="6667" actId="1076"/>
          <ac:spMkLst>
            <pc:docMk/>
            <pc:sldMk cId="3729735551" sldId="281"/>
            <ac:spMk id="18" creationId="{13797DD5-BD66-45D1-611A-EFEA7D3B27A5}"/>
          </ac:spMkLst>
        </pc:spChg>
        <pc:spChg chg="add 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21" creationId="{C5160932-DCBE-8C9E-36C8-ED178F22CD8D}"/>
          </ac:spMkLst>
        </pc:spChg>
        <pc:spChg chg="mod">
          <ac:chgData name="Sanders Wang" userId="089d73b8-785c-4012-b931-81c632b6c9c7" providerId="ADAL" clId="{975E42F5-CDA0-4D4B-A234-FE49F872B870}" dt="2025-07-06T10:17:22.191" v="6745" actId="14100"/>
          <ac:spMkLst>
            <pc:docMk/>
            <pc:sldMk cId="3729735551" sldId="281"/>
            <ac:spMk id="23" creationId="{80EAAB59-BCF9-D467-665B-9F04565D0CCB}"/>
          </ac:spMkLst>
        </pc:spChg>
        <pc:spChg chg="add mod">
          <ac:chgData name="Sanders Wang" userId="089d73b8-785c-4012-b931-81c632b6c9c7" providerId="ADAL" clId="{975E42F5-CDA0-4D4B-A234-FE49F872B870}" dt="2025-07-06T10:18:50.966" v="6767" actId="1076"/>
          <ac:spMkLst>
            <pc:docMk/>
            <pc:sldMk cId="3729735551" sldId="281"/>
            <ac:spMk id="24" creationId="{9A36B905-2E4C-C576-A89D-51AE605C5F9D}"/>
          </ac:spMkLst>
        </pc:spChg>
        <pc:spChg chg="add mod">
          <ac:chgData name="Sanders Wang" userId="089d73b8-785c-4012-b931-81c632b6c9c7" providerId="ADAL" clId="{975E42F5-CDA0-4D4B-A234-FE49F872B870}" dt="2025-07-06T10:17:30.934" v="6746" actId="1076"/>
          <ac:spMkLst>
            <pc:docMk/>
            <pc:sldMk cId="3729735551" sldId="281"/>
            <ac:spMk id="26" creationId="{4F955842-1052-2250-4742-94105A9C16C3}"/>
          </ac:spMkLst>
        </pc:spChg>
        <pc:spChg chg="mod">
          <ac:chgData name="Sanders Wang" userId="089d73b8-785c-4012-b931-81c632b6c9c7" providerId="ADAL" clId="{975E42F5-CDA0-4D4B-A234-FE49F872B870}" dt="2025-07-06T10:17:58.929" v="6758" actId="1076"/>
          <ac:spMkLst>
            <pc:docMk/>
            <pc:sldMk cId="3729735551" sldId="281"/>
            <ac:spMk id="28" creationId="{77A00EDA-90CF-187F-0890-2850F35CFE8E}"/>
          </ac:spMkLst>
        </pc:spChg>
        <pc:spChg chg="mod">
          <ac:chgData name="Sanders Wang" userId="089d73b8-785c-4012-b931-81c632b6c9c7" providerId="ADAL" clId="{975E42F5-CDA0-4D4B-A234-FE49F872B870}" dt="2025-07-06T10:14:51.546" v="6671" actId="1076"/>
          <ac:spMkLst>
            <pc:docMk/>
            <pc:sldMk cId="3729735551" sldId="281"/>
            <ac:spMk id="29" creationId="{AE3C667A-26FB-4601-1B75-558C38EFCA7B}"/>
          </ac:spMkLst>
        </pc:spChg>
        <pc:spChg chg="mod">
          <ac:chgData name="Sanders Wang" userId="089d73b8-785c-4012-b931-81c632b6c9c7" providerId="ADAL" clId="{975E42F5-CDA0-4D4B-A234-FE49F872B870}" dt="2025-07-06T10:15:41.250" v="6675" actId="1076"/>
          <ac:spMkLst>
            <pc:docMk/>
            <pc:sldMk cId="3729735551" sldId="281"/>
            <ac:spMk id="30" creationId="{1291D1B6-950D-E33E-6404-A2968BF58E6B}"/>
          </ac:spMkLst>
        </pc:spChg>
        <pc:spChg chg="add mod">
          <ac:chgData name="Sanders Wang" userId="089d73b8-785c-4012-b931-81c632b6c9c7" providerId="ADAL" clId="{975E42F5-CDA0-4D4B-A234-FE49F872B870}" dt="2025-07-06T10:18:44.316" v="6765" actId="14100"/>
          <ac:spMkLst>
            <pc:docMk/>
            <pc:sldMk cId="3729735551" sldId="281"/>
            <ac:spMk id="32" creationId="{8AC7C0C7-8F33-CC8B-1210-4D54A168798C}"/>
          </ac:spMkLst>
        </pc:spChg>
        <pc:spChg chg="add mod">
          <ac:chgData name="Sanders Wang" userId="089d73b8-785c-4012-b931-81c632b6c9c7" providerId="ADAL" clId="{975E42F5-CDA0-4D4B-A234-FE49F872B870}" dt="2025-07-06T10:18:02.920" v="6759" actId="571"/>
          <ac:spMkLst>
            <pc:docMk/>
            <pc:sldMk cId="3729735551" sldId="281"/>
            <ac:spMk id="34" creationId="{DD705398-6B1D-66C3-8F5A-DDD87DD4B5DC}"/>
          </ac:spMkLst>
        </pc:spChg>
        <pc:spChg chg="add mod">
          <ac:chgData name="Sanders Wang" userId="089d73b8-785c-4012-b931-81c632b6c9c7" providerId="ADAL" clId="{975E42F5-CDA0-4D4B-A234-FE49F872B870}" dt="2025-07-06T10:18:38.360" v="6764" actId="14100"/>
          <ac:spMkLst>
            <pc:docMk/>
            <pc:sldMk cId="3729735551" sldId="281"/>
            <ac:spMk id="35" creationId="{599E5F05-EF7B-550F-8320-8BD90C846194}"/>
          </ac:spMkLst>
        </pc:spChg>
        <pc:spChg chg="add mod">
          <ac:chgData name="Sanders Wang" userId="089d73b8-785c-4012-b931-81c632b6c9c7" providerId="ADAL" clId="{975E42F5-CDA0-4D4B-A234-FE49F872B870}" dt="2025-07-06T10:22:41.165" v="6805" actId="14100"/>
          <ac:spMkLst>
            <pc:docMk/>
            <pc:sldMk cId="3729735551" sldId="281"/>
            <ac:spMk id="36" creationId="{2EC79F4E-2A1F-5A5B-88DF-B5505AE7AFAB}"/>
          </ac:spMkLst>
        </pc:spChg>
        <pc:spChg chg="add mod">
          <ac:chgData name="Sanders Wang" userId="089d73b8-785c-4012-b931-81c632b6c9c7" providerId="ADAL" clId="{975E42F5-CDA0-4D4B-A234-FE49F872B870}" dt="2025-07-06T10:22:22.492" v="6801" actId="14100"/>
          <ac:spMkLst>
            <pc:docMk/>
            <pc:sldMk cId="3729735551" sldId="281"/>
            <ac:spMk id="37" creationId="{C77072B0-90EF-BE95-FBEB-D13F7F91DCE3}"/>
          </ac:spMkLst>
        </pc:spChg>
        <pc:spChg chg="add mod">
          <ac:chgData name="Sanders Wang" userId="089d73b8-785c-4012-b931-81c632b6c9c7" providerId="ADAL" clId="{975E42F5-CDA0-4D4B-A234-FE49F872B870}" dt="2025-07-06T10:22:31.667" v="6802" actId="571"/>
          <ac:spMkLst>
            <pc:docMk/>
            <pc:sldMk cId="3729735551" sldId="281"/>
            <ac:spMk id="38" creationId="{FC9436F8-1814-12D5-91E3-0054F4F845D4}"/>
          </ac:spMkLst>
        </pc:spChg>
        <pc:picChg chg="mod">
          <ac:chgData name="Sanders Wang" userId="089d73b8-785c-4012-b931-81c632b6c9c7" providerId="ADAL" clId="{975E42F5-CDA0-4D4B-A234-FE49F872B870}" dt="2025-07-06T10:13:23.953" v="6650" actId="1076"/>
          <ac:picMkLst>
            <pc:docMk/>
            <pc:sldMk cId="3729735551" sldId="281"/>
            <ac:picMk id="5" creationId="{97B99570-2847-5723-BF56-AE7883EE72CE}"/>
          </ac:picMkLst>
        </pc:picChg>
        <pc:picChg chg="mod">
          <ac:chgData name="Sanders Wang" userId="089d73b8-785c-4012-b931-81c632b6c9c7" providerId="ADAL" clId="{975E42F5-CDA0-4D4B-A234-FE49F872B870}" dt="2025-07-06T10:14:29.887" v="6666" actId="1036"/>
          <ac:picMkLst>
            <pc:docMk/>
            <pc:sldMk cId="3729735551" sldId="281"/>
            <ac:picMk id="8" creationId="{F310779F-CF3E-772C-889F-37C932DEDE71}"/>
          </ac:picMkLst>
        </pc:picChg>
        <pc:picChg chg="mod">
          <ac:chgData name="Sanders Wang" userId="089d73b8-785c-4012-b931-81c632b6c9c7" providerId="ADAL" clId="{975E42F5-CDA0-4D4B-A234-FE49F872B870}" dt="2025-07-06T10:14:29.887" v="6666" actId="1036"/>
          <ac:picMkLst>
            <pc:docMk/>
            <pc:sldMk cId="3729735551" sldId="281"/>
            <ac:picMk id="14" creationId="{255AC5B9-5C12-A243-EF98-78309DA87950}"/>
          </ac:picMkLst>
        </pc:picChg>
        <pc:picChg chg="mod">
          <ac:chgData name="Sanders Wang" userId="089d73b8-785c-4012-b931-81c632b6c9c7" providerId="ADAL" clId="{975E42F5-CDA0-4D4B-A234-FE49F872B870}" dt="2025-07-06T10:17:58.929" v="6758" actId="1076"/>
          <ac:picMkLst>
            <pc:docMk/>
            <pc:sldMk cId="3729735551" sldId="281"/>
            <ac:picMk id="27" creationId="{7039571E-6C92-F2B3-BEC3-84A290F56251}"/>
          </ac:picMkLst>
        </pc:picChg>
        <pc:picChg chg="add mod">
          <ac:chgData name="Sanders Wang" userId="089d73b8-785c-4012-b931-81c632b6c9c7" providerId="ADAL" clId="{975E42F5-CDA0-4D4B-A234-FE49F872B870}" dt="2025-07-06T10:18:02.920" v="6759" actId="571"/>
          <ac:picMkLst>
            <pc:docMk/>
            <pc:sldMk cId="3729735551" sldId="281"/>
            <ac:picMk id="33" creationId="{E3B8D2FD-6585-0509-188C-944FA725B5DC}"/>
          </ac:picMkLst>
        </pc:picChg>
        <pc:cxnChg chg="mod">
          <ac:chgData name="Sanders Wang" userId="089d73b8-785c-4012-b931-81c632b6c9c7" providerId="ADAL" clId="{975E42F5-CDA0-4D4B-A234-FE49F872B870}" dt="2025-07-06T10:14:44.357" v="6669" actId="1076"/>
          <ac:cxnSpMkLst>
            <pc:docMk/>
            <pc:sldMk cId="3729735551" sldId="281"/>
            <ac:cxnSpMk id="22" creationId="{6FFA6EE4-E5D6-3EEA-164F-CA6BA090C5E5}"/>
          </ac:cxnSpMkLst>
        </pc:cxnChg>
      </pc:sldChg>
      <pc:sldChg chg="addSp modSp new mod">
        <pc:chgData name="Sanders Wang" userId="089d73b8-785c-4012-b931-81c632b6c9c7" providerId="ADAL" clId="{975E42F5-CDA0-4D4B-A234-FE49F872B870}" dt="2025-07-06T13:11:32.541" v="7155" actId="207"/>
        <pc:sldMkLst>
          <pc:docMk/>
          <pc:sldMk cId="4159992966" sldId="282"/>
        </pc:sldMkLst>
        <pc:spChg chg="add mod">
          <ac:chgData name="Sanders Wang" userId="089d73b8-785c-4012-b931-81c632b6c9c7" providerId="ADAL" clId="{975E42F5-CDA0-4D4B-A234-FE49F872B870}" dt="2025-07-06T13:01:36.127" v="7095" actId="1076"/>
          <ac:spMkLst>
            <pc:docMk/>
            <pc:sldMk cId="4159992966" sldId="282"/>
            <ac:spMk id="2" creationId="{5703BF84-FE24-B985-4DCD-B0FB1C827C6D}"/>
          </ac:spMkLst>
        </pc:spChg>
        <pc:spChg chg="add mod">
          <ac:chgData name="Sanders Wang" userId="089d73b8-785c-4012-b931-81c632b6c9c7" providerId="ADAL" clId="{975E42F5-CDA0-4D4B-A234-FE49F872B870}" dt="2025-07-06T12:45:43.666" v="6810" actId="1076"/>
          <ac:spMkLst>
            <pc:docMk/>
            <pc:sldMk cId="4159992966" sldId="282"/>
            <ac:spMk id="3" creationId="{F945E949-D389-6D5F-B20C-6C3772E97A76}"/>
          </ac:spMkLst>
        </pc:spChg>
        <pc:spChg chg="add mod">
          <ac:chgData name="Sanders Wang" userId="089d73b8-785c-4012-b931-81c632b6c9c7" providerId="ADAL" clId="{975E42F5-CDA0-4D4B-A234-FE49F872B870}" dt="2025-07-06T13:11:32.541" v="7155" actId="207"/>
          <ac:spMkLst>
            <pc:docMk/>
            <pc:sldMk cId="4159992966" sldId="282"/>
            <ac:spMk id="4" creationId="{A38732B0-057E-45B1-3401-75384B3B352E}"/>
          </ac:spMkLst>
        </pc:spChg>
        <pc:spChg chg="add mod">
          <ac:chgData name="Sanders Wang" userId="089d73b8-785c-4012-b931-81c632b6c9c7" providerId="ADAL" clId="{975E42F5-CDA0-4D4B-A234-FE49F872B870}" dt="2025-07-06T12:49:18.473" v="6871" actId="20577"/>
          <ac:spMkLst>
            <pc:docMk/>
            <pc:sldMk cId="4159992966" sldId="282"/>
            <ac:spMk id="5" creationId="{54CDE659-A467-8BF2-23CF-A61F445B9E5C}"/>
          </ac:spMkLst>
        </pc:spChg>
        <pc:spChg chg="add mod">
          <ac:chgData name="Sanders Wang" userId="089d73b8-785c-4012-b931-81c632b6c9c7" providerId="ADAL" clId="{975E42F5-CDA0-4D4B-A234-FE49F872B870}" dt="2025-07-06T12:46:57.570" v="6844" actId="1076"/>
          <ac:spMkLst>
            <pc:docMk/>
            <pc:sldMk cId="4159992966" sldId="282"/>
            <ac:spMk id="7" creationId="{C114688A-8697-831C-842A-A3C9DC491F6A}"/>
          </ac:spMkLst>
        </pc:spChg>
        <pc:spChg chg="add mod">
          <ac:chgData name="Sanders Wang" userId="089d73b8-785c-4012-b931-81c632b6c9c7" providerId="ADAL" clId="{975E42F5-CDA0-4D4B-A234-FE49F872B870}" dt="2025-07-06T12:56:01.641" v="7035" actId="1076"/>
          <ac:spMkLst>
            <pc:docMk/>
            <pc:sldMk cId="4159992966" sldId="282"/>
            <ac:spMk id="8" creationId="{FD1AB0D2-C495-EB3A-A9B0-A0B74E884128}"/>
          </ac:spMkLst>
        </pc:spChg>
        <pc:spChg chg="add mod">
          <ac:chgData name="Sanders Wang" userId="089d73b8-785c-4012-b931-81c632b6c9c7" providerId="ADAL" clId="{975E42F5-CDA0-4D4B-A234-FE49F872B870}" dt="2025-07-06T13:11:32.541" v="7155" actId="207"/>
          <ac:spMkLst>
            <pc:docMk/>
            <pc:sldMk cId="4159992966" sldId="282"/>
            <ac:spMk id="9" creationId="{426A591B-ACC2-D44C-A283-F5A597D671B6}"/>
          </ac:spMkLst>
        </pc:spChg>
        <pc:spChg chg="add mod">
          <ac:chgData name="Sanders Wang" userId="089d73b8-785c-4012-b931-81c632b6c9c7" providerId="ADAL" clId="{975E42F5-CDA0-4D4B-A234-FE49F872B870}" dt="2025-07-06T13:02:30.129" v="7119" actId="20577"/>
          <ac:spMkLst>
            <pc:docMk/>
            <pc:sldMk cId="4159992966" sldId="282"/>
            <ac:spMk id="10" creationId="{A1B3A451-2ED3-C736-EE7F-0A52C7A99FD0}"/>
          </ac:spMkLst>
        </pc:spChg>
        <pc:spChg chg="add mod">
          <ac:chgData name="Sanders Wang" userId="089d73b8-785c-4012-b931-81c632b6c9c7" providerId="ADAL" clId="{975E42F5-CDA0-4D4B-A234-FE49F872B870}" dt="2025-07-06T12:58:24.486" v="7078" actId="20577"/>
          <ac:spMkLst>
            <pc:docMk/>
            <pc:sldMk cId="4159992966" sldId="282"/>
            <ac:spMk id="11" creationId="{F9657F45-1900-6571-9155-2ACC1C6FF3D9}"/>
          </ac:spMkLst>
        </pc:spChg>
        <pc:spChg chg="add mod">
          <ac:chgData name="Sanders Wang" userId="089d73b8-785c-4012-b931-81c632b6c9c7" providerId="ADAL" clId="{975E42F5-CDA0-4D4B-A234-FE49F872B870}" dt="2025-07-06T13:02:18.964" v="7117" actId="1076"/>
          <ac:spMkLst>
            <pc:docMk/>
            <pc:sldMk cId="4159992966" sldId="282"/>
            <ac:spMk id="23" creationId="{B0A3E476-DF78-D5EB-1D65-87E57546A3EA}"/>
          </ac:spMkLst>
        </pc:spChg>
        <pc:spChg chg="add mod">
          <ac:chgData name="Sanders Wang" userId="089d73b8-785c-4012-b931-81c632b6c9c7" providerId="ADAL" clId="{975E42F5-CDA0-4D4B-A234-FE49F872B870}" dt="2025-07-06T13:02:59.398" v="7126" actId="1076"/>
          <ac:spMkLst>
            <pc:docMk/>
            <pc:sldMk cId="4159992966" sldId="282"/>
            <ac:spMk id="26" creationId="{D8D929EA-D011-3D7F-63BE-DE2F2D0CA789}"/>
          </ac:spMkLst>
        </pc:spChg>
        <pc:spChg chg="add mod">
          <ac:chgData name="Sanders Wang" userId="089d73b8-785c-4012-b931-81c632b6c9c7" providerId="ADAL" clId="{975E42F5-CDA0-4D4B-A234-FE49F872B870}" dt="2025-07-06T13:03:12.730" v="7130" actId="14100"/>
          <ac:spMkLst>
            <pc:docMk/>
            <pc:sldMk cId="4159992966" sldId="282"/>
            <ac:spMk id="29" creationId="{2ABECE7D-6B33-2DD2-8ABE-3BEA83C3605B}"/>
          </ac:spMkLst>
        </pc:spChg>
        <pc:spChg chg="add mod">
          <ac:chgData name="Sanders Wang" userId="089d73b8-785c-4012-b931-81c632b6c9c7" providerId="ADAL" clId="{975E42F5-CDA0-4D4B-A234-FE49F872B870}" dt="2025-07-06T13:03:20.245" v="7134" actId="20577"/>
          <ac:spMkLst>
            <pc:docMk/>
            <pc:sldMk cId="4159992966" sldId="282"/>
            <ac:spMk id="30" creationId="{9637537A-D49D-AB88-0955-8F9366F0B575}"/>
          </ac:spMkLst>
        </pc:spChg>
        <pc:spChg chg="add mod">
          <ac:chgData name="Sanders Wang" userId="089d73b8-785c-4012-b931-81c632b6c9c7" providerId="ADAL" clId="{975E42F5-CDA0-4D4B-A234-FE49F872B870}" dt="2025-07-06T13:07:19.841" v="7148" actId="1076"/>
          <ac:spMkLst>
            <pc:docMk/>
            <pc:sldMk cId="4159992966" sldId="282"/>
            <ac:spMk id="31" creationId="{1553F72E-7F55-0DB5-E76D-88C34036B506}"/>
          </ac:spMkLst>
        </pc:spChg>
        <pc:picChg chg="add mod">
          <ac:chgData name="Sanders Wang" userId="089d73b8-785c-4012-b931-81c632b6c9c7" providerId="ADAL" clId="{975E42F5-CDA0-4D4B-A234-FE49F872B870}" dt="2025-07-06T12:46:57.570" v="6844" actId="1076"/>
          <ac:picMkLst>
            <pc:docMk/>
            <pc:sldMk cId="4159992966" sldId="282"/>
            <ac:picMk id="6" creationId="{2D665FA5-FF6F-16BE-9C90-741910648C53}"/>
          </ac:picMkLst>
        </pc:picChg>
        <pc:cxnChg chg="add mod">
          <ac:chgData name="Sanders Wang" userId="089d73b8-785c-4012-b931-81c632b6c9c7" providerId="ADAL" clId="{975E42F5-CDA0-4D4B-A234-FE49F872B870}" dt="2025-07-06T12:58:48.737" v="7084" actId="14100"/>
          <ac:cxnSpMkLst>
            <pc:docMk/>
            <pc:sldMk cId="4159992966" sldId="282"/>
            <ac:cxnSpMk id="13" creationId="{431381E3-C08E-D1DD-DCA2-1B3CE86D379E}"/>
          </ac:cxnSpMkLst>
        </pc:cxnChg>
        <pc:cxnChg chg="add mod">
          <ac:chgData name="Sanders Wang" userId="089d73b8-785c-4012-b931-81c632b6c9c7" providerId="ADAL" clId="{975E42F5-CDA0-4D4B-A234-FE49F872B870}" dt="2025-07-06T12:58:39.270" v="7082" actId="14100"/>
          <ac:cxnSpMkLst>
            <pc:docMk/>
            <pc:sldMk cId="4159992966" sldId="282"/>
            <ac:cxnSpMk id="14" creationId="{3A5B7CEE-07A2-B503-65F0-6B20432A592F}"/>
          </ac:cxnSpMkLst>
        </pc:cxnChg>
        <pc:cxnChg chg="add mod">
          <ac:chgData name="Sanders Wang" userId="089d73b8-785c-4012-b931-81c632b6c9c7" providerId="ADAL" clId="{975E42F5-CDA0-4D4B-A234-FE49F872B870}" dt="2025-07-06T12:58:56.644" v="7087" actId="14100"/>
          <ac:cxnSpMkLst>
            <pc:docMk/>
            <pc:sldMk cId="4159992966" sldId="282"/>
            <ac:cxnSpMk id="17" creationId="{2AB52AE9-513A-EC9D-5C93-B6D9A846543F}"/>
          </ac:cxnSpMkLst>
        </pc:cxnChg>
        <pc:cxnChg chg="add">
          <ac:chgData name="Sanders Wang" userId="089d73b8-785c-4012-b931-81c632b6c9c7" providerId="ADAL" clId="{975E42F5-CDA0-4D4B-A234-FE49F872B870}" dt="2025-07-06T13:07:43.381" v="7149" actId="11529"/>
          <ac:cxnSpMkLst>
            <pc:docMk/>
            <pc:sldMk cId="4159992966" sldId="282"/>
            <ac:cxnSpMk id="33" creationId="{AF4A9FD0-ABA8-BAAF-2B51-88B64768414C}"/>
          </ac:cxnSpMkLst>
        </pc:cxnChg>
        <pc:cxnChg chg="add mod">
          <ac:chgData name="Sanders Wang" userId="089d73b8-785c-4012-b931-81c632b6c9c7" providerId="ADAL" clId="{975E42F5-CDA0-4D4B-A234-FE49F872B870}" dt="2025-07-06T13:07:58.111" v="7153" actId="14100"/>
          <ac:cxnSpMkLst>
            <pc:docMk/>
            <pc:sldMk cId="4159992966" sldId="282"/>
            <ac:cxnSpMk id="34" creationId="{36C8FCF0-E9F7-AAFE-0C03-5EF60C766C22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6T13:39:56.188" v="7365" actId="207"/>
        <pc:sldMkLst>
          <pc:docMk/>
          <pc:sldMk cId="146257264" sldId="283"/>
        </pc:sldMkLst>
        <pc:spChg chg="add mod">
          <ac:chgData name="Sanders Wang" userId="089d73b8-785c-4012-b931-81c632b6c9c7" providerId="ADAL" clId="{975E42F5-CDA0-4D4B-A234-FE49F872B870}" dt="2025-07-06T13:26:49.337" v="7285" actId="1076"/>
          <ac:spMkLst>
            <pc:docMk/>
            <pc:sldMk cId="146257264" sldId="283"/>
            <ac:spMk id="2" creationId="{0D4353C4-3714-DCE2-88E7-93936AECB5BB}"/>
          </ac:spMkLst>
        </pc:spChg>
        <pc:spChg chg="add mod">
          <ac:chgData name="Sanders Wang" userId="089d73b8-785c-4012-b931-81c632b6c9c7" providerId="ADAL" clId="{975E42F5-CDA0-4D4B-A234-FE49F872B870}" dt="2025-07-06T13:26:21.804" v="7282" actId="14100"/>
          <ac:spMkLst>
            <pc:docMk/>
            <pc:sldMk cId="146257264" sldId="283"/>
            <ac:spMk id="3" creationId="{43ABB09D-044B-4F18-A6A0-1F220BE25E7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4" creationId="{A13013E8-6E72-8DAF-A9B4-D44409A57EC4}"/>
          </ac:spMkLst>
        </pc:spChg>
        <pc:spChg chg="add mod">
          <ac:chgData name="Sanders Wang" userId="089d73b8-785c-4012-b931-81c632b6c9c7" providerId="ADAL" clId="{975E42F5-CDA0-4D4B-A234-FE49F872B870}" dt="2025-07-06T13:30:50.957" v="7313" actId="1076"/>
          <ac:spMkLst>
            <pc:docMk/>
            <pc:sldMk cId="146257264" sldId="283"/>
            <ac:spMk id="5" creationId="{6F1385E7-05E1-25AE-3AEE-DEEB9EB3010E}"/>
          </ac:spMkLst>
        </pc:spChg>
        <pc:spChg chg="add mod">
          <ac:chgData name="Sanders Wang" userId="089d73b8-785c-4012-b931-81c632b6c9c7" providerId="ADAL" clId="{975E42F5-CDA0-4D4B-A234-FE49F872B870}" dt="2025-07-06T13:20:09.931" v="7196" actId="1076"/>
          <ac:spMkLst>
            <pc:docMk/>
            <pc:sldMk cId="146257264" sldId="283"/>
            <ac:spMk id="7" creationId="{030C9C2A-FFE4-90D5-365D-07A2BAED3754}"/>
          </ac:spMkLst>
        </pc:spChg>
        <pc:spChg chg="add mod">
          <ac:chgData name="Sanders Wang" userId="089d73b8-785c-4012-b931-81c632b6c9c7" providerId="ADAL" clId="{975E42F5-CDA0-4D4B-A234-FE49F872B870}" dt="2025-07-06T13:31:18.424" v="7325" actId="1076"/>
          <ac:spMkLst>
            <pc:docMk/>
            <pc:sldMk cId="146257264" sldId="283"/>
            <ac:spMk id="8" creationId="{B71838FC-1555-F207-D986-48144FF5A3AE}"/>
          </ac:spMkLst>
        </pc:spChg>
        <pc:spChg chg="add mod">
          <ac:chgData name="Sanders Wang" userId="089d73b8-785c-4012-b931-81c632b6c9c7" providerId="ADAL" clId="{975E42F5-CDA0-4D4B-A234-FE49F872B870}" dt="2025-07-06T13:26:58.680" v="7287" actId="1076"/>
          <ac:spMkLst>
            <pc:docMk/>
            <pc:sldMk cId="146257264" sldId="283"/>
            <ac:spMk id="9" creationId="{A607329D-9B4A-B105-1E32-08B88758EDB3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0" creationId="{9B9FFBC8-340B-06F6-E549-6EC3B81CB9C6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5" creationId="{2378B25B-7034-6695-4494-93B5089359F7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7" creationId="{7C13CDFC-C95E-C652-BC7A-200D02BD86B7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8" creationId="{73FA7285-45A8-3713-7EE6-51469171A5D0}"/>
          </ac:spMkLst>
        </pc:spChg>
        <pc:spChg chg="add mod">
          <ac:chgData name="Sanders Wang" userId="089d73b8-785c-4012-b931-81c632b6c9c7" providerId="ADAL" clId="{975E42F5-CDA0-4D4B-A234-FE49F872B870}" dt="2025-07-06T13:22:20.150" v="7213" actId="1076"/>
          <ac:spMkLst>
            <pc:docMk/>
            <pc:sldMk cId="146257264" sldId="283"/>
            <ac:spMk id="42" creationId="{45DFE31E-442B-0E37-A5BC-9133DA07B920}"/>
          </ac:spMkLst>
        </pc:spChg>
        <pc:spChg chg="add mod">
          <ac:chgData name="Sanders Wang" userId="089d73b8-785c-4012-b931-81c632b6c9c7" providerId="ADAL" clId="{975E42F5-CDA0-4D4B-A234-FE49F872B870}" dt="2025-07-06T13:21:42.074" v="7210" actId="207"/>
          <ac:spMkLst>
            <pc:docMk/>
            <pc:sldMk cId="146257264" sldId="283"/>
            <ac:spMk id="44" creationId="{80574AC5-2A19-A2FD-D5CD-B10882B30AF7}"/>
          </ac:spMkLst>
        </pc:spChg>
        <pc:spChg chg="add 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45" creationId="{C6A39548-16E1-7712-5DB2-B535E63FEABF}"/>
          </ac:spMkLst>
        </pc:spChg>
        <pc:spChg chg="add mod">
          <ac:chgData name="Sanders Wang" userId="089d73b8-785c-4012-b931-81c632b6c9c7" providerId="ADAL" clId="{975E42F5-CDA0-4D4B-A234-FE49F872B870}" dt="2025-07-06T13:21:42.074" v="7210" actId="207"/>
          <ac:spMkLst>
            <pc:docMk/>
            <pc:sldMk cId="146257264" sldId="283"/>
            <ac:spMk id="47" creationId="{26C10B65-2B2E-8EA8-C9F5-67662C21BB36}"/>
          </ac:spMkLst>
        </pc:spChg>
        <pc:spChg chg="add 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48" creationId="{F59C528D-AA5E-4CA1-0DC7-C531B5070F8A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50" creationId="{33003EB3-9061-CE36-7A7C-06B1A451D170}"/>
          </ac:spMkLst>
        </pc:spChg>
        <pc:spChg chg="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51" creationId="{AFFDCC6A-030B-8A33-72AA-2A3241430D4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59" creationId="{B989DBEA-971E-9500-3298-FBDA92B697A6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0" creationId="{3A4534C7-D61E-CEF6-671C-1EC91668E76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1" creationId="{D44889D6-A626-D414-B744-975D3B95C9B9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2" creationId="{F8499227-B06E-E711-1759-F7BAA2DE4B7B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3" creationId="{44B2984E-8859-4DDF-52E8-2E34BCD5DDB2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8" creationId="{EEE7A5E9-70D8-B6D9-2F42-5850F893DD7E}"/>
          </ac:spMkLst>
        </pc:spChg>
        <pc:spChg chg="mod">
          <ac:chgData name="Sanders Wang" userId="089d73b8-785c-4012-b931-81c632b6c9c7" providerId="ADAL" clId="{975E42F5-CDA0-4D4B-A234-FE49F872B870}" dt="2025-07-06T13:39:01.647" v="7356" actId="207"/>
          <ac:spMkLst>
            <pc:docMk/>
            <pc:sldMk cId="146257264" sldId="283"/>
            <ac:spMk id="76" creationId="{7CA5D84D-56AD-6FBF-BFA8-E857EF2549F0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77" creationId="{2CED8749-F9F2-D34E-A20E-ADE7F61FEF7E}"/>
          </ac:spMkLst>
        </pc:spChg>
        <pc:spChg chg="mod">
          <ac:chgData name="Sanders Wang" userId="089d73b8-785c-4012-b931-81c632b6c9c7" providerId="ADAL" clId="{975E42F5-CDA0-4D4B-A234-FE49F872B870}" dt="2025-07-06T13:39:36.746" v="7362" actId="207"/>
          <ac:spMkLst>
            <pc:docMk/>
            <pc:sldMk cId="146257264" sldId="283"/>
            <ac:spMk id="78" creationId="{4F34EDC7-51F7-7A76-0D51-A7A54C249F5E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1" creationId="{B5BB16D3-2361-843A-F6CD-F983E060B994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2" creationId="{9701D712-7ED4-34C4-DD21-ACEFDF3A88F1}"/>
          </ac:spMkLst>
        </pc:spChg>
        <pc:spChg chg="add mod">
          <ac:chgData name="Sanders Wang" userId="089d73b8-785c-4012-b931-81c632b6c9c7" providerId="ADAL" clId="{975E42F5-CDA0-4D4B-A234-FE49F872B870}" dt="2025-07-06T13:39:08.050" v="7357" actId="207"/>
          <ac:spMkLst>
            <pc:docMk/>
            <pc:sldMk cId="146257264" sldId="283"/>
            <ac:spMk id="83" creationId="{D8D535DF-3383-98B0-BE64-FF0A90CF2417}"/>
          </ac:spMkLst>
        </pc:spChg>
        <pc:spChg chg="add mod">
          <ac:chgData name="Sanders Wang" userId="089d73b8-785c-4012-b931-81c632b6c9c7" providerId="ADAL" clId="{975E42F5-CDA0-4D4B-A234-FE49F872B870}" dt="2025-07-06T13:39:43.364" v="7363" actId="207"/>
          <ac:spMkLst>
            <pc:docMk/>
            <pc:sldMk cId="146257264" sldId="283"/>
            <ac:spMk id="84" creationId="{886BDD3B-2E18-A722-8961-7F166EBCED7D}"/>
          </ac:spMkLst>
        </pc:spChg>
        <pc:spChg chg="add mod">
          <ac:chgData name="Sanders Wang" userId="089d73b8-785c-4012-b931-81c632b6c9c7" providerId="ADAL" clId="{975E42F5-CDA0-4D4B-A234-FE49F872B870}" dt="2025-07-06T13:39:52.147" v="7364" actId="207"/>
          <ac:spMkLst>
            <pc:docMk/>
            <pc:sldMk cId="146257264" sldId="283"/>
            <ac:spMk id="85" creationId="{6065A990-9DBC-923F-27BB-710CB6A1518F}"/>
          </ac:spMkLst>
        </pc:spChg>
        <pc:spChg chg="add mod">
          <ac:chgData name="Sanders Wang" userId="089d73b8-785c-4012-b931-81c632b6c9c7" providerId="ADAL" clId="{975E42F5-CDA0-4D4B-A234-FE49F872B870}" dt="2025-07-06T13:39:56.188" v="7365" actId="207"/>
          <ac:spMkLst>
            <pc:docMk/>
            <pc:sldMk cId="146257264" sldId="283"/>
            <ac:spMk id="86" creationId="{BBCAE7D9-7B01-BFF6-AEC7-41A587963775}"/>
          </ac:spMkLst>
        </pc:spChg>
        <pc:spChg chg="add mod">
          <ac:chgData name="Sanders Wang" userId="089d73b8-785c-4012-b931-81c632b6c9c7" providerId="ADAL" clId="{975E42F5-CDA0-4D4B-A234-FE49F872B870}" dt="2025-07-06T13:39:52.147" v="7364" actId="207"/>
          <ac:spMkLst>
            <pc:docMk/>
            <pc:sldMk cId="146257264" sldId="283"/>
            <ac:spMk id="87" creationId="{8AA37A74-2517-9D3E-9E6C-54AB83B8D8E4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8" creationId="{2D14D2D2-11C7-31F6-0F66-0B4BE611B698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90" creationId="{B090FD12-6F91-7630-BE8E-167DB51C3890}"/>
          </ac:spMkLst>
        </pc:spChg>
        <pc:picChg chg="add mod">
          <ac:chgData name="Sanders Wang" userId="089d73b8-785c-4012-b931-81c632b6c9c7" providerId="ADAL" clId="{975E42F5-CDA0-4D4B-A234-FE49F872B870}" dt="2025-07-06T13:20:09.931" v="7196" actId="1076"/>
          <ac:picMkLst>
            <pc:docMk/>
            <pc:sldMk cId="146257264" sldId="283"/>
            <ac:picMk id="6" creationId="{27C6F805-8EF1-428A-610D-28FD7536141D}"/>
          </ac:picMkLst>
        </pc:picChg>
        <pc:cxnChg chg="add mod">
          <ac:chgData name="Sanders Wang" userId="089d73b8-785c-4012-b931-81c632b6c9c7" providerId="ADAL" clId="{975E42F5-CDA0-4D4B-A234-FE49F872B870}" dt="2025-07-06T13:31:18.424" v="7325" actId="1076"/>
          <ac:cxnSpMkLst>
            <pc:docMk/>
            <pc:sldMk cId="146257264" sldId="283"/>
            <ac:cxnSpMk id="64" creationId="{AD16A128-7C88-4620-6207-687C29473511}"/>
          </ac:cxnSpMkLst>
        </pc:cxnChg>
        <pc:cxnChg chg="add mod">
          <ac:chgData name="Sanders Wang" userId="089d73b8-785c-4012-b931-81c632b6c9c7" providerId="ADAL" clId="{975E42F5-CDA0-4D4B-A234-FE49F872B870}" dt="2025-07-06T13:38:02.929" v="7342" actId="1076"/>
          <ac:cxnSpMkLst>
            <pc:docMk/>
            <pc:sldMk cId="146257264" sldId="283"/>
            <ac:cxnSpMk id="69" creationId="{60D68B3C-D26C-7E35-D92B-690376C931EE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6T14:38:13.395" v="8051" actId="20577"/>
        <pc:sldMkLst>
          <pc:docMk/>
          <pc:sldMk cId="3443638400" sldId="284"/>
        </pc:sldMkLst>
        <pc:spChg chg="add mod">
          <ac:chgData name="Sanders Wang" userId="089d73b8-785c-4012-b931-81c632b6c9c7" providerId="ADAL" clId="{975E42F5-CDA0-4D4B-A234-FE49F872B870}" dt="2025-07-06T14:27:54.012" v="7799" actId="20577"/>
          <ac:spMkLst>
            <pc:docMk/>
            <pc:sldMk cId="3443638400" sldId="284"/>
            <ac:spMk id="2" creationId="{EAFDF48A-376B-B764-5E72-093893BE37F1}"/>
          </ac:spMkLst>
        </pc:spChg>
        <pc:spChg chg="add mod">
          <ac:chgData name="Sanders Wang" userId="089d73b8-785c-4012-b931-81c632b6c9c7" providerId="ADAL" clId="{975E42F5-CDA0-4D4B-A234-FE49F872B870}" dt="2025-07-06T14:33:55.143" v="7975" actId="14100"/>
          <ac:spMkLst>
            <pc:docMk/>
            <pc:sldMk cId="3443638400" sldId="284"/>
            <ac:spMk id="3" creationId="{5B89766C-63F6-6B16-0048-D95A93BD499C}"/>
          </ac:spMkLst>
        </pc:spChg>
        <pc:spChg chg="add mod">
          <ac:chgData name="Sanders Wang" userId="089d73b8-785c-4012-b931-81c632b6c9c7" providerId="ADAL" clId="{975E42F5-CDA0-4D4B-A234-FE49F872B870}" dt="2025-07-06T14:30:21.447" v="7874" actId="1076"/>
          <ac:spMkLst>
            <pc:docMk/>
            <pc:sldMk cId="3443638400" sldId="284"/>
            <ac:spMk id="4" creationId="{117853F4-A141-A2CD-6864-714050E3DE12}"/>
          </ac:spMkLst>
        </pc:spChg>
        <pc:spChg chg="add mod">
          <ac:chgData name="Sanders Wang" userId="089d73b8-785c-4012-b931-81c632b6c9c7" providerId="ADAL" clId="{975E42F5-CDA0-4D4B-A234-FE49F872B870}" dt="2025-07-06T14:31:10.709" v="7922" actId="14100"/>
          <ac:spMkLst>
            <pc:docMk/>
            <pc:sldMk cId="3443638400" sldId="284"/>
            <ac:spMk id="6" creationId="{03610582-2B0E-B0CC-C4B1-8AF6A7E7AF96}"/>
          </ac:spMkLst>
        </pc:spChg>
        <pc:spChg chg="add mod">
          <ac:chgData name="Sanders Wang" userId="089d73b8-785c-4012-b931-81c632b6c9c7" providerId="ADAL" clId="{975E42F5-CDA0-4D4B-A234-FE49F872B870}" dt="2025-07-06T14:31:29.997" v="7929" actId="5793"/>
          <ac:spMkLst>
            <pc:docMk/>
            <pc:sldMk cId="3443638400" sldId="284"/>
            <ac:spMk id="7" creationId="{9F2C2C3D-4D00-4F4A-A99F-487FBCE9F599}"/>
          </ac:spMkLst>
        </pc:spChg>
        <pc:spChg chg="add mod">
          <ac:chgData name="Sanders Wang" userId="089d73b8-785c-4012-b931-81c632b6c9c7" providerId="ADAL" clId="{975E42F5-CDA0-4D4B-A234-FE49F872B870}" dt="2025-07-06T14:32:16.015" v="7945" actId="20577"/>
          <ac:spMkLst>
            <pc:docMk/>
            <pc:sldMk cId="3443638400" sldId="284"/>
            <ac:spMk id="11" creationId="{B01590F3-0FAB-308B-6208-ACE5762A3D07}"/>
          </ac:spMkLst>
        </pc:spChg>
        <pc:spChg chg="add mod">
          <ac:chgData name="Sanders Wang" userId="089d73b8-785c-4012-b931-81c632b6c9c7" providerId="ADAL" clId="{975E42F5-CDA0-4D4B-A234-FE49F872B870}" dt="2025-07-06T14:33:07.013" v="7974" actId="1076"/>
          <ac:spMkLst>
            <pc:docMk/>
            <pc:sldMk cId="3443638400" sldId="284"/>
            <ac:spMk id="15" creationId="{8480B56A-BC1E-7E50-4683-70E75ADA308C}"/>
          </ac:spMkLst>
        </pc:spChg>
        <pc:spChg chg="add mod">
          <ac:chgData name="Sanders Wang" userId="089d73b8-785c-4012-b931-81c632b6c9c7" providerId="ADAL" clId="{975E42F5-CDA0-4D4B-A234-FE49F872B870}" dt="2025-07-06T14:35:43.156" v="7998" actId="14100"/>
          <ac:spMkLst>
            <pc:docMk/>
            <pc:sldMk cId="3443638400" sldId="284"/>
            <ac:spMk id="16" creationId="{AFD60A8D-6D50-1CD7-89C0-32A85E46FC25}"/>
          </ac:spMkLst>
        </pc:spChg>
        <pc:spChg chg="add mod">
          <ac:chgData name="Sanders Wang" userId="089d73b8-785c-4012-b931-81c632b6c9c7" providerId="ADAL" clId="{975E42F5-CDA0-4D4B-A234-FE49F872B870}" dt="2025-07-06T14:34:55.314" v="7978" actId="1076"/>
          <ac:spMkLst>
            <pc:docMk/>
            <pc:sldMk cId="3443638400" sldId="284"/>
            <ac:spMk id="17" creationId="{82F09143-6938-FF10-C31B-C38DE1BE4B9A}"/>
          </ac:spMkLst>
        </pc:spChg>
        <pc:spChg chg="add mod">
          <ac:chgData name="Sanders Wang" userId="089d73b8-785c-4012-b931-81c632b6c9c7" providerId="ADAL" clId="{975E42F5-CDA0-4D4B-A234-FE49F872B870}" dt="2025-07-06T14:35:07.782" v="7980" actId="14100"/>
          <ac:spMkLst>
            <pc:docMk/>
            <pc:sldMk cId="3443638400" sldId="284"/>
            <ac:spMk id="18" creationId="{22F74EB1-060E-6395-F6B2-AC896BED7C00}"/>
          </ac:spMkLst>
        </pc:spChg>
        <pc:spChg chg="add mod">
          <ac:chgData name="Sanders Wang" userId="089d73b8-785c-4012-b931-81c632b6c9c7" providerId="ADAL" clId="{975E42F5-CDA0-4D4B-A234-FE49F872B870}" dt="2025-07-06T14:35:23.581" v="7994" actId="14100"/>
          <ac:spMkLst>
            <pc:docMk/>
            <pc:sldMk cId="3443638400" sldId="284"/>
            <ac:spMk id="24" creationId="{1697CA36-DD9E-1DA0-2DA5-BF4E8145EEE2}"/>
          </ac:spMkLst>
        </pc:spChg>
        <pc:spChg chg="add mod">
          <ac:chgData name="Sanders Wang" userId="089d73b8-785c-4012-b931-81c632b6c9c7" providerId="ADAL" clId="{975E42F5-CDA0-4D4B-A234-FE49F872B870}" dt="2025-07-06T14:35:58.173" v="8000" actId="207"/>
          <ac:spMkLst>
            <pc:docMk/>
            <pc:sldMk cId="3443638400" sldId="284"/>
            <ac:spMk id="28" creationId="{38BB775C-4411-0786-5FF9-460581745277}"/>
          </ac:spMkLst>
        </pc:spChg>
        <pc:spChg chg="add mod">
          <ac:chgData name="Sanders Wang" userId="089d73b8-785c-4012-b931-81c632b6c9c7" providerId="ADAL" clId="{975E42F5-CDA0-4D4B-A234-FE49F872B870}" dt="2025-07-06T14:36:19.333" v="8003" actId="1076"/>
          <ac:spMkLst>
            <pc:docMk/>
            <pc:sldMk cId="3443638400" sldId="284"/>
            <ac:spMk id="29" creationId="{8EE2B605-1FF8-0EC2-B6FF-7A77D66BBC6D}"/>
          </ac:spMkLst>
        </pc:spChg>
        <pc:spChg chg="add mod">
          <ac:chgData name="Sanders Wang" userId="089d73b8-785c-4012-b931-81c632b6c9c7" providerId="ADAL" clId="{975E42F5-CDA0-4D4B-A234-FE49F872B870}" dt="2025-07-06T14:36:41.010" v="8022" actId="1076"/>
          <ac:spMkLst>
            <pc:docMk/>
            <pc:sldMk cId="3443638400" sldId="284"/>
            <ac:spMk id="30" creationId="{B9EE1EB8-AB44-E061-C14B-F5259727419D}"/>
          </ac:spMkLst>
        </pc:spChg>
        <pc:spChg chg="add mod">
          <ac:chgData name="Sanders Wang" userId="089d73b8-785c-4012-b931-81c632b6c9c7" providerId="ADAL" clId="{975E42F5-CDA0-4D4B-A234-FE49F872B870}" dt="2025-07-06T14:36:45.953" v="8023" actId="571"/>
          <ac:spMkLst>
            <pc:docMk/>
            <pc:sldMk cId="3443638400" sldId="284"/>
            <ac:spMk id="31" creationId="{800ABD3B-6E3A-268B-6C9A-042F85E47D94}"/>
          </ac:spMkLst>
        </pc:spChg>
        <pc:spChg chg="add mod">
          <ac:chgData name="Sanders Wang" userId="089d73b8-785c-4012-b931-81c632b6c9c7" providerId="ADAL" clId="{975E42F5-CDA0-4D4B-A234-FE49F872B870}" dt="2025-07-06T14:36:53.004" v="8025" actId="1076"/>
          <ac:spMkLst>
            <pc:docMk/>
            <pc:sldMk cId="3443638400" sldId="284"/>
            <ac:spMk id="32" creationId="{A4E310B4-E2B8-8661-99DE-523FB61DCED7}"/>
          </ac:spMkLst>
        </pc:spChg>
        <pc:spChg chg="add del mod">
          <ac:chgData name="Sanders Wang" userId="089d73b8-785c-4012-b931-81c632b6c9c7" providerId="ADAL" clId="{975E42F5-CDA0-4D4B-A234-FE49F872B870}" dt="2025-07-06T14:38:13.395" v="8051" actId="20577"/>
          <ac:spMkLst>
            <pc:docMk/>
            <pc:sldMk cId="3443638400" sldId="284"/>
            <ac:spMk id="38" creationId="{03800071-E5E6-6B4C-87EC-086CFD0FFB0A}"/>
          </ac:spMkLst>
        </pc:spChg>
        <pc:picChg chg="add mod">
          <ac:chgData name="Sanders Wang" userId="089d73b8-785c-4012-b931-81c632b6c9c7" providerId="ADAL" clId="{975E42F5-CDA0-4D4B-A234-FE49F872B870}" dt="2025-07-06T14:28:55.446" v="7832" actId="1076"/>
          <ac:picMkLst>
            <pc:docMk/>
            <pc:sldMk cId="3443638400" sldId="284"/>
            <ac:picMk id="5" creationId="{AB07BD59-0D22-DC50-E9D7-C6328AAFE1A3}"/>
          </ac:picMkLst>
        </pc:picChg>
        <pc:cxnChg chg="add">
          <ac:chgData name="Sanders Wang" userId="089d73b8-785c-4012-b931-81c632b6c9c7" providerId="ADAL" clId="{975E42F5-CDA0-4D4B-A234-FE49F872B870}" dt="2025-07-06T14:31:20.312" v="7923" actId="11529"/>
          <ac:cxnSpMkLst>
            <pc:docMk/>
            <pc:sldMk cId="3443638400" sldId="284"/>
            <ac:cxnSpMk id="9" creationId="{82EC0D3A-ED2D-6BD5-75B8-BD2CBA18D85E}"/>
          </ac:cxnSpMkLst>
        </pc:cxnChg>
        <pc:cxnChg chg="add mod">
          <ac:chgData name="Sanders Wang" userId="089d73b8-785c-4012-b931-81c632b6c9c7" providerId="ADAL" clId="{975E42F5-CDA0-4D4B-A234-FE49F872B870}" dt="2025-07-06T14:32:39.084" v="7948" actId="14100"/>
          <ac:cxnSpMkLst>
            <pc:docMk/>
            <pc:sldMk cId="3443638400" sldId="284"/>
            <ac:cxnSpMk id="12" creationId="{7BD3D20E-3E0D-0273-E37B-F0D26717CE3F}"/>
          </ac:cxnSpMkLst>
        </pc:cxnChg>
        <pc:cxnChg chg="add mod">
          <ac:chgData name="Sanders Wang" userId="089d73b8-785c-4012-b931-81c632b6c9c7" providerId="ADAL" clId="{975E42F5-CDA0-4D4B-A234-FE49F872B870}" dt="2025-07-06T14:35:07.782" v="7980" actId="14100"/>
          <ac:cxnSpMkLst>
            <pc:docMk/>
            <pc:sldMk cId="3443638400" sldId="284"/>
            <ac:cxnSpMk id="19" creationId="{023E36F8-1AB9-D875-389F-0AE7F26AE948}"/>
          </ac:cxnSpMkLst>
        </pc:cxnChg>
        <pc:cxnChg chg="add mod">
          <ac:chgData name="Sanders Wang" userId="089d73b8-785c-4012-b931-81c632b6c9c7" providerId="ADAL" clId="{975E42F5-CDA0-4D4B-A234-FE49F872B870}" dt="2025-07-06T14:35:33.508" v="7997" actId="14100"/>
          <ac:cxnSpMkLst>
            <pc:docMk/>
            <pc:sldMk cId="3443638400" sldId="284"/>
            <ac:cxnSpMk id="25" creationId="{AD0D2580-4DEF-419D-5876-DF58CC837198}"/>
          </ac:cxnSpMkLst>
        </pc:cxnChg>
        <pc:cxnChg chg="add mod">
          <ac:chgData name="Sanders Wang" userId="089d73b8-785c-4012-b931-81c632b6c9c7" providerId="ADAL" clId="{975E42F5-CDA0-4D4B-A234-FE49F872B870}" dt="2025-07-06T14:37:22.922" v="8032" actId="692"/>
          <ac:cxnSpMkLst>
            <pc:docMk/>
            <pc:sldMk cId="3443638400" sldId="284"/>
            <ac:cxnSpMk id="37" creationId="{7FB3BCEE-823F-2D81-5C71-6C575227E91F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6T14:43:28.734" v="8184" actId="1076"/>
        <pc:sldMkLst>
          <pc:docMk/>
          <pc:sldMk cId="1023107377" sldId="285"/>
        </pc:sldMkLst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16" creationId="{4B9E1380-ECB5-93CC-CB5F-8F22921DF79A}"/>
          </ac:spMkLst>
        </pc:spChg>
        <pc:spChg chg="mod">
          <ac:chgData name="Sanders Wang" userId="089d73b8-785c-4012-b931-81c632b6c9c7" providerId="ADAL" clId="{975E42F5-CDA0-4D4B-A234-FE49F872B870}" dt="2025-07-06T14:42:47.527" v="8178" actId="14100"/>
          <ac:spMkLst>
            <pc:docMk/>
            <pc:sldMk cId="1023107377" sldId="285"/>
            <ac:spMk id="17" creationId="{7A44EB0D-21E0-DFEA-5851-50BC6F3DFFF3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18" creationId="{26AB4C5A-FB3F-6398-23AC-3F92841BC52C}"/>
          </ac:spMkLst>
        </pc:spChg>
        <pc:spChg chg="add mod">
          <ac:chgData name="Sanders Wang" userId="089d73b8-785c-4012-b931-81c632b6c9c7" providerId="ADAL" clId="{975E42F5-CDA0-4D4B-A234-FE49F872B870}" dt="2025-07-06T14:42:58.470" v="8180" actId="571"/>
          <ac:spMkLst>
            <pc:docMk/>
            <pc:sldMk cId="1023107377" sldId="285"/>
            <ac:spMk id="21" creationId="{02F27C21-FB40-AF8F-917E-3520D9982170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4" creationId="{42316809-D0BF-7E77-D5B6-23361A4D5270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8" creationId="{2380C504-6F95-E88C-BB60-22FCD2B33073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9" creationId="{BAAB030A-7A31-0734-CED7-9F1803270C47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30" creationId="{ABABFE8D-2CA9-6BE7-C72A-2EA05052D1D6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31" creationId="{6F8AC25D-5433-BE4D-519B-006FF244BC32}"/>
          </ac:spMkLst>
        </pc:spChg>
        <pc:spChg chg="mod">
          <ac:chgData name="Sanders Wang" userId="089d73b8-785c-4012-b931-81c632b6c9c7" providerId="ADAL" clId="{975E42F5-CDA0-4D4B-A234-FE49F872B870}" dt="2025-07-06T14:42:16.154" v="8152" actId="14100"/>
          <ac:spMkLst>
            <pc:docMk/>
            <pc:sldMk cId="1023107377" sldId="285"/>
            <ac:spMk id="32" creationId="{2587A054-F583-B40A-AB85-A8CD81FB4470}"/>
          </ac:spMkLst>
        </pc:spChg>
        <pc:spChg chg="mod">
          <ac:chgData name="Sanders Wang" userId="089d73b8-785c-4012-b931-81c632b6c9c7" providerId="ADAL" clId="{975E42F5-CDA0-4D4B-A234-FE49F872B870}" dt="2025-07-06T14:42:08.329" v="8151" actId="20577"/>
          <ac:spMkLst>
            <pc:docMk/>
            <pc:sldMk cId="1023107377" sldId="285"/>
            <ac:spMk id="38" creationId="{7A08950F-BDD8-FC5A-B66D-73FDB55EE46A}"/>
          </ac:spMkLst>
        </pc:spChg>
        <pc:picChg chg="add mod">
          <ac:chgData name="Sanders Wang" userId="089d73b8-785c-4012-b931-81c632b6c9c7" providerId="ADAL" clId="{975E42F5-CDA0-4D4B-A234-FE49F872B870}" dt="2025-07-06T14:43:28.734" v="8184" actId="1076"/>
          <ac:picMkLst>
            <pc:docMk/>
            <pc:sldMk cId="1023107377" sldId="285"/>
            <ac:picMk id="2050" creationId="{F6F11350-BD34-EB08-AAC8-8E937ED755FD}"/>
          </ac:picMkLst>
        </pc:picChg>
        <pc:cxnChg chg="mod">
          <ac:chgData name="Sanders Wang" userId="089d73b8-785c-4012-b931-81c632b6c9c7" providerId="ADAL" clId="{975E42F5-CDA0-4D4B-A234-FE49F872B870}" dt="2025-07-06T14:42:51.280" v="8179" actId="14100"/>
          <ac:cxnSpMkLst>
            <pc:docMk/>
            <pc:sldMk cId="1023107377" sldId="285"/>
            <ac:cxnSpMk id="19" creationId="{61120A2C-91FF-D2AA-27F7-FCF0AACCDECD}"/>
          </ac:cxnSpMkLst>
        </pc:cxnChg>
        <pc:cxnChg chg="mod">
          <ac:chgData name="Sanders Wang" userId="089d73b8-785c-4012-b931-81c632b6c9c7" providerId="ADAL" clId="{975E42F5-CDA0-4D4B-A234-FE49F872B870}" dt="2025-07-06T14:41:27.352" v="8115" actId="14100"/>
          <ac:cxnSpMkLst>
            <pc:docMk/>
            <pc:sldMk cId="1023107377" sldId="285"/>
            <ac:cxnSpMk id="25" creationId="{55664707-ABDF-8A7A-5734-871071F8E8D7}"/>
          </ac:cxnSpMkLst>
        </pc:cxnChg>
      </pc:sldChg>
      <pc:sldChg chg="addSp new">
        <pc:chgData name="Sanders Wang" userId="089d73b8-785c-4012-b931-81c632b6c9c7" providerId="ADAL" clId="{975E42F5-CDA0-4D4B-A234-FE49F872B870}" dt="2025-07-06T14:44:04.685" v="8186"/>
        <pc:sldMkLst>
          <pc:docMk/>
          <pc:sldMk cId="1593127659" sldId="286"/>
        </pc:sldMkLst>
        <pc:picChg chg="add">
          <ac:chgData name="Sanders Wang" userId="089d73b8-785c-4012-b931-81c632b6c9c7" providerId="ADAL" clId="{975E42F5-CDA0-4D4B-A234-FE49F872B870}" dt="2025-07-06T14:44:04.685" v="8186"/>
          <ac:picMkLst>
            <pc:docMk/>
            <pc:sldMk cId="1593127659" sldId="286"/>
            <ac:picMk id="5122" creationId="{0C79385E-C9C0-39ED-FBBD-9A54712E24D8}"/>
          </ac:picMkLst>
        </pc:picChg>
      </pc:sldChg>
      <pc:sldChg chg="addSp modSp new mod">
        <pc:chgData name="Sanders Wang" userId="089d73b8-785c-4012-b931-81c632b6c9c7" providerId="ADAL" clId="{975E42F5-CDA0-4D4B-A234-FE49F872B870}" dt="2025-07-07T13:30:11.658" v="8760" actId="1076"/>
        <pc:sldMkLst>
          <pc:docMk/>
          <pc:sldMk cId="3586808133" sldId="287"/>
        </pc:sldMkLst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2" creationId="{D9A048AD-3FB6-F086-4251-16EE13D6C342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3" creationId="{EA81F763-68C7-8132-99E2-E2F1773BFF72}"/>
          </ac:spMkLst>
        </pc:spChg>
        <pc:spChg chg="add mod">
          <ac:chgData name="Sanders Wang" userId="089d73b8-785c-4012-b931-81c632b6c9c7" providerId="ADAL" clId="{975E42F5-CDA0-4D4B-A234-FE49F872B870}" dt="2025-07-07T09:47:26.487" v="8326" actId="20577"/>
          <ac:spMkLst>
            <pc:docMk/>
            <pc:sldMk cId="3586808133" sldId="287"/>
            <ac:spMk id="5" creationId="{7355D3A5-69C1-581C-C223-EA2C40C9789D}"/>
          </ac:spMkLst>
        </pc:spChg>
        <pc:spChg chg="add mod">
          <ac:chgData name="Sanders Wang" userId="089d73b8-785c-4012-b931-81c632b6c9c7" providerId="ADAL" clId="{975E42F5-CDA0-4D4B-A234-FE49F872B870}" dt="2025-07-07T09:48:28.699" v="8339" actId="20577"/>
          <ac:spMkLst>
            <pc:docMk/>
            <pc:sldMk cId="3586808133" sldId="287"/>
            <ac:spMk id="6" creationId="{9D6B9C87-F7D6-951E-469C-22C879C6C7D8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7" creationId="{4F7595CC-D7D1-1704-6480-2CF8D50C21F5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12" creationId="{D949224A-9F90-86E9-492E-E48756F8586B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13" creationId="{5FAAB505-251E-929B-A7EC-8AD50805235C}"/>
          </ac:spMkLst>
        </pc:spChg>
        <pc:spChg chg="add mod">
          <ac:chgData name="Sanders Wang" userId="089d73b8-785c-4012-b931-81c632b6c9c7" providerId="ADAL" clId="{975E42F5-CDA0-4D4B-A234-FE49F872B870}" dt="2025-07-07T09:43:23.006" v="8291" actId="1076"/>
          <ac:spMkLst>
            <pc:docMk/>
            <pc:sldMk cId="3586808133" sldId="287"/>
            <ac:spMk id="14" creationId="{F3929BC2-B9BB-78C2-C53F-DE10F18CD2EB}"/>
          </ac:spMkLst>
        </pc:spChg>
        <pc:picChg chg="add mod">
          <ac:chgData name="Sanders Wang" userId="089d73b8-785c-4012-b931-81c632b6c9c7" providerId="ADAL" clId="{975E42F5-CDA0-4D4B-A234-FE49F872B870}" dt="2025-07-07T13:30:11.658" v="8760" actId="1076"/>
          <ac:picMkLst>
            <pc:docMk/>
            <pc:sldMk cId="3586808133" sldId="287"/>
            <ac:picMk id="21" creationId="{4C115750-E4F0-B0D9-09DC-5403579DCC45}"/>
          </ac:picMkLst>
        </pc:pic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9" creationId="{E03774C0-5EA7-9868-8AC6-E2B28E1A7245}"/>
          </ac:cxnSpMkLst>
        </pc:cxn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10" creationId="{1FC03FE0-D4E3-9339-1CFD-DE9C7C7B16CD}"/>
          </ac:cxnSpMkLst>
        </pc:cxn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11" creationId="{2C5463EA-37F5-F0D4-F668-BC0BDD1CC6D1}"/>
          </ac:cxnSpMkLst>
        </pc:cxnChg>
        <pc:cxnChg chg="add mod">
          <ac:chgData name="Sanders Wang" userId="089d73b8-785c-4012-b931-81c632b6c9c7" providerId="ADAL" clId="{975E42F5-CDA0-4D4B-A234-FE49F872B870}" dt="2025-07-07T09:48:51.212" v="8343" actId="14100"/>
          <ac:cxnSpMkLst>
            <pc:docMk/>
            <pc:sldMk cId="3586808133" sldId="287"/>
            <ac:cxnSpMk id="16" creationId="{D11FC353-D075-C88F-A42D-7D8D02A36593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7T09:56:24.402" v="8413" actId="692"/>
        <pc:sldMkLst>
          <pc:docMk/>
          <pc:sldMk cId="536926421" sldId="288"/>
        </pc:sldMkLst>
        <pc:spChg chg="mod">
          <ac:chgData name="Sanders Wang" userId="089d73b8-785c-4012-b931-81c632b6c9c7" providerId="ADAL" clId="{975E42F5-CDA0-4D4B-A234-FE49F872B870}" dt="2025-07-07T09:50:17.368" v="8358" actId="1076"/>
          <ac:spMkLst>
            <pc:docMk/>
            <pc:sldMk cId="536926421" sldId="288"/>
            <ac:spMk id="2" creationId="{B7DAF378-7DAF-5DFF-2DFF-67B7AEEC3479}"/>
          </ac:spMkLst>
        </pc:spChg>
        <pc:spChg chg="add">
          <ac:chgData name="Sanders Wang" userId="089d73b8-785c-4012-b931-81c632b6c9c7" providerId="ADAL" clId="{975E42F5-CDA0-4D4B-A234-FE49F872B870}" dt="2025-07-07T09:50:05.525" v="8356" actId="11529"/>
          <ac:spMkLst>
            <pc:docMk/>
            <pc:sldMk cId="536926421" sldId="288"/>
            <ac:spMk id="4" creationId="{282F7E48-6019-9DD9-C6CE-0B73C7CADB2B}"/>
          </ac:spMkLst>
        </pc:spChg>
        <pc:spChg chg="mod">
          <ac:chgData name="Sanders Wang" userId="089d73b8-785c-4012-b931-81c632b6c9c7" providerId="ADAL" clId="{975E42F5-CDA0-4D4B-A234-FE49F872B870}" dt="2025-07-07T09:49:38.686" v="8353" actId="1076"/>
          <ac:spMkLst>
            <pc:docMk/>
            <pc:sldMk cId="536926421" sldId="288"/>
            <ac:spMk id="5" creationId="{FCE59240-2861-A324-DD1D-8B18BF65412B}"/>
          </ac:spMkLst>
        </pc:spChg>
        <pc:spChg chg="mod">
          <ac:chgData name="Sanders Wang" userId="089d73b8-785c-4012-b931-81c632b6c9c7" providerId="ADAL" clId="{975E42F5-CDA0-4D4B-A234-FE49F872B870}" dt="2025-07-07T09:53:56.138" v="8399" actId="20577"/>
          <ac:spMkLst>
            <pc:docMk/>
            <pc:sldMk cId="536926421" sldId="288"/>
            <ac:spMk id="6" creationId="{A74A691D-49E9-609A-353A-976D7D5D0112}"/>
          </ac:spMkLst>
        </pc:spChg>
        <pc:spChg chg="add mod">
          <ac:chgData name="Sanders Wang" userId="089d73b8-785c-4012-b931-81c632b6c9c7" providerId="ADAL" clId="{975E42F5-CDA0-4D4B-A234-FE49F872B870}" dt="2025-07-07T09:50:41.865" v="8366" actId="14100"/>
          <ac:spMkLst>
            <pc:docMk/>
            <pc:sldMk cId="536926421" sldId="288"/>
            <ac:spMk id="15" creationId="{7DADACB1-4958-D4A6-ABBB-A921629F971E}"/>
          </ac:spMkLst>
        </pc:spChg>
        <pc:spChg chg="add mod">
          <ac:chgData name="Sanders Wang" userId="089d73b8-785c-4012-b931-81c632b6c9c7" providerId="ADAL" clId="{975E42F5-CDA0-4D4B-A234-FE49F872B870}" dt="2025-07-07T09:51:19.115" v="8372" actId="14100"/>
          <ac:spMkLst>
            <pc:docMk/>
            <pc:sldMk cId="536926421" sldId="288"/>
            <ac:spMk id="17" creationId="{555E1952-74A8-2BFB-3C7D-84536CBD1E20}"/>
          </ac:spMkLst>
        </pc:spChg>
        <pc:spChg chg="add mod">
          <ac:chgData name="Sanders Wang" userId="089d73b8-785c-4012-b931-81c632b6c9c7" providerId="ADAL" clId="{975E42F5-CDA0-4D4B-A234-FE49F872B870}" dt="2025-07-07T09:52:01.021" v="8374"/>
          <ac:spMkLst>
            <pc:docMk/>
            <pc:sldMk cId="536926421" sldId="288"/>
            <ac:spMk id="18" creationId="{AC8BF461-C516-EA5D-0792-2BBDED801E38}"/>
          </ac:spMkLst>
        </pc:spChg>
        <pc:spChg chg="add mod">
          <ac:chgData name="Sanders Wang" userId="089d73b8-785c-4012-b931-81c632b6c9c7" providerId="ADAL" clId="{975E42F5-CDA0-4D4B-A234-FE49F872B870}" dt="2025-07-07T09:51:42.304" v="8373" actId="571"/>
          <ac:spMkLst>
            <pc:docMk/>
            <pc:sldMk cId="536926421" sldId="288"/>
            <ac:spMk id="19" creationId="{6AB236CC-9716-574A-228B-EACE567D30D8}"/>
          </ac:spMkLst>
        </pc:spChg>
        <pc:spChg chg="add mod">
          <ac:chgData name="Sanders Wang" userId="089d73b8-785c-4012-b931-81c632b6c9c7" providerId="ADAL" clId="{975E42F5-CDA0-4D4B-A234-FE49F872B870}" dt="2025-07-07T09:53:10.135" v="8383" actId="14100"/>
          <ac:spMkLst>
            <pc:docMk/>
            <pc:sldMk cId="536926421" sldId="288"/>
            <ac:spMk id="20" creationId="{465AD0DD-A115-FEC0-7B2A-8EF320A80C4A}"/>
          </ac:spMkLst>
        </pc:spChg>
        <pc:spChg chg="add mod">
          <ac:chgData name="Sanders Wang" userId="089d73b8-785c-4012-b931-81c632b6c9c7" providerId="ADAL" clId="{975E42F5-CDA0-4D4B-A234-FE49F872B870}" dt="2025-07-07T09:55:55.768" v="8409" actId="1076"/>
          <ac:spMkLst>
            <pc:docMk/>
            <pc:sldMk cId="536926421" sldId="288"/>
            <ac:spMk id="27" creationId="{CC2DF653-FB3C-7D0E-0B44-4C228E56851C}"/>
          </ac:spMkLst>
        </pc:spChg>
        <pc:spChg chg="add mod">
          <ac:chgData name="Sanders Wang" userId="089d73b8-785c-4012-b931-81c632b6c9c7" providerId="ADAL" clId="{975E42F5-CDA0-4D4B-A234-FE49F872B870}" dt="2025-07-07T09:55:50.993" v="8408" actId="14100"/>
          <ac:spMkLst>
            <pc:docMk/>
            <pc:sldMk cId="536926421" sldId="288"/>
            <ac:spMk id="31" creationId="{27839515-CC9F-F792-59CF-58CB2B44FA6B}"/>
          </ac:spMkLst>
        </pc:spChg>
        <pc:cxnChg chg="mod">
          <ac:chgData name="Sanders Wang" userId="089d73b8-785c-4012-b931-81c632b6c9c7" providerId="ADAL" clId="{975E42F5-CDA0-4D4B-A234-FE49F872B870}" dt="2025-07-07T09:53:42.958" v="8387" actId="14100"/>
          <ac:cxnSpMkLst>
            <pc:docMk/>
            <pc:sldMk cId="536926421" sldId="288"/>
            <ac:cxnSpMk id="16" creationId="{FE1C4645-8791-A9AC-2090-E43C1DDACB0D}"/>
          </ac:cxnSpMkLst>
        </pc:cxnChg>
        <pc:cxnChg chg="add mod">
          <ac:chgData name="Sanders Wang" userId="089d73b8-785c-4012-b931-81c632b6c9c7" providerId="ADAL" clId="{975E42F5-CDA0-4D4B-A234-FE49F872B870}" dt="2025-07-07T09:53:33.192" v="8386" actId="14100"/>
          <ac:cxnSpMkLst>
            <pc:docMk/>
            <pc:sldMk cId="536926421" sldId="288"/>
            <ac:cxnSpMk id="23" creationId="{A7DAD472-A4E0-F168-2B91-02C06718D663}"/>
          </ac:cxnSpMkLst>
        </pc:cxnChg>
        <pc:cxnChg chg="add mod">
          <ac:chgData name="Sanders Wang" userId="089d73b8-785c-4012-b931-81c632b6c9c7" providerId="ADAL" clId="{975E42F5-CDA0-4D4B-A234-FE49F872B870}" dt="2025-07-07T09:56:24.402" v="8413" actId="692"/>
          <ac:cxnSpMkLst>
            <pc:docMk/>
            <pc:sldMk cId="536926421" sldId="288"/>
            <ac:cxnSpMk id="33" creationId="{34D138A4-7F29-E37C-CF40-661A408DBABE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7T13:30:30.477" v="8766" actId="14100"/>
        <pc:sldMkLst>
          <pc:docMk/>
          <pc:sldMk cId="3006167502" sldId="289"/>
        </pc:sldMkLst>
        <pc:spChg chg="add mod">
          <ac:chgData name="Sanders Wang" userId="089d73b8-785c-4012-b931-81c632b6c9c7" providerId="ADAL" clId="{975E42F5-CDA0-4D4B-A234-FE49F872B870}" dt="2025-07-07T12:53:47.284" v="8526" actId="1076"/>
          <ac:spMkLst>
            <pc:docMk/>
            <pc:sldMk cId="3006167502" sldId="289"/>
            <ac:spMk id="2" creationId="{356DE353-6111-7F83-4D32-DD5ABDC1553C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3" creationId="{C5679C9F-751D-218A-6E67-DE1808E9D908}"/>
          </ac:spMkLst>
        </pc:spChg>
        <pc:spChg chg="add mod">
          <ac:chgData name="Sanders Wang" userId="089d73b8-785c-4012-b931-81c632b6c9c7" providerId="ADAL" clId="{975E42F5-CDA0-4D4B-A234-FE49F872B870}" dt="2025-07-07T12:54:55.671" v="8530" actId="1076"/>
          <ac:spMkLst>
            <pc:docMk/>
            <pc:sldMk cId="3006167502" sldId="289"/>
            <ac:spMk id="6" creationId="{01471E39-E1B7-FC73-F025-6B7F5A585A9D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7" creationId="{404188F6-2637-49DC-4ACB-B057443FCDA2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8" creationId="{9E53578E-818D-20D5-767D-E18AD3E9265A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9" creationId="{3D04D6CB-46FB-9E96-CAA5-74C43DF19CFD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10" creationId="{F7D03973-D1F5-B114-8A23-F4B4E7A42FCF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2" creationId="{2C3BCD1E-D8E7-6240-3D24-1CA77131B7AC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3" creationId="{631D77F0-4ED7-C5C2-07B0-C9937E9ED2DF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4" creationId="{A9BB779D-6EF3-3D4B-FD5D-93B9053A85FE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5" creationId="{F6BF41B0-39C1-C42D-554A-AE3D8142B426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6" creationId="{17EF53B2-230A-1BAB-8D60-4C9D85816DB0}"/>
          </ac:spMkLst>
        </pc:spChg>
        <pc:picChg chg="add mod">
          <ac:chgData name="Sanders Wang" userId="089d73b8-785c-4012-b931-81c632b6c9c7" providerId="ADAL" clId="{975E42F5-CDA0-4D4B-A234-FE49F872B870}" dt="2025-07-07T13:30:30.477" v="8766" actId="14100"/>
          <ac:picMkLst>
            <pc:docMk/>
            <pc:sldMk cId="3006167502" sldId="289"/>
            <ac:picMk id="44" creationId="{4BF4F01F-4FF4-630A-8594-B29E21343496}"/>
          </ac:picMkLst>
        </pc:pic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5" creationId="{955D9AA7-67A0-969F-444E-9E633EE6169C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12" creationId="{A7DCACF6-C3A0-E04C-7C39-E98FA65BD7BF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15" creationId="{62A1CBA0-2D57-FF02-0687-DE0A5B2A2665}"/>
          </ac:cxnSpMkLst>
        </pc:cxnChg>
        <pc:cxnChg chg="add mod">
          <ac:chgData name="Sanders Wang" userId="089d73b8-785c-4012-b931-81c632b6c9c7" providerId="ADAL" clId="{975E42F5-CDA0-4D4B-A234-FE49F872B870}" dt="2025-07-07T12:53:27.367" v="8520" actId="14100"/>
          <ac:cxnSpMkLst>
            <pc:docMk/>
            <pc:sldMk cId="3006167502" sldId="289"/>
            <ac:cxnSpMk id="18" creationId="{2286F704-1F58-AB4F-1E1A-9527962D622B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21" creationId="{77088262-3B33-0BA9-0837-8D5867ECD019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25" creationId="{DA5D745F-EDBA-3D49-B92B-626E76D5C54C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7" creationId="{7FD8F111-1614-ED05-ED40-0FC11E186ECA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8" creationId="{A6C1CE67-C033-337E-55BE-99271DB891AF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9" creationId="{E4B6CE3A-4113-E8FF-12D7-F714463CC18A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40" creationId="{D3EFEE2A-FB97-6621-6BA1-065E0940C8DC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7T13:25:52.880" v="8727" actId="1076"/>
        <pc:sldMkLst>
          <pc:docMk/>
          <pc:sldMk cId="913677909" sldId="290"/>
        </pc:sldMkLst>
        <pc:spChg chg="mod">
          <ac:chgData name="Sanders Wang" userId="089d73b8-785c-4012-b931-81c632b6c9c7" providerId="ADAL" clId="{975E42F5-CDA0-4D4B-A234-FE49F872B870}" dt="2025-07-07T12:58:14.196" v="8545" actId="1076"/>
          <ac:spMkLst>
            <pc:docMk/>
            <pc:sldMk cId="913677909" sldId="290"/>
            <ac:spMk id="2" creationId="{200C5A09-C0B7-A866-EE7C-85B4B0D033D7}"/>
          </ac:spMkLst>
        </pc:spChg>
        <pc:spChg chg="mod">
          <ac:chgData name="Sanders Wang" userId="089d73b8-785c-4012-b931-81c632b6c9c7" providerId="ADAL" clId="{975E42F5-CDA0-4D4B-A234-FE49F872B870}" dt="2025-07-07T13:08:54.275" v="8608" actId="1076"/>
          <ac:spMkLst>
            <pc:docMk/>
            <pc:sldMk cId="913677909" sldId="290"/>
            <ac:spMk id="7" creationId="{07041C6F-1CC4-562B-4E6F-547AAFF73F14}"/>
          </ac:spMkLst>
        </pc:spChg>
        <pc:spChg chg="mod">
          <ac:chgData name="Sanders Wang" userId="089d73b8-785c-4012-b931-81c632b6c9c7" providerId="ADAL" clId="{975E42F5-CDA0-4D4B-A234-FE49F872B870}" dt="2025-07-07T13:10:43.962" v="8620" actId="1076"/>
          <ac:spMkLst>
            <pc:docMk/>
            <pc:sldMk cId="913677909" sldId="290"/>
            <ac:spMk id="8" creationId="{C272D2D1-C6CB-DCBD-1EFA-EFDCC84BC95F}"/>
          </ac:spMkLst>
        </pc:spChg>
        <pc:spChg chg="mod">
          <ac:chgData name="Sanders Wang" userId="089d73b8-785c-4012-b931-81c632b6c9c7" providerId="ADAL" clId="{975E42F5-CDA0-4D4B-A234-FE49F872B870}" dt="2025-07-07T13:01:16.049" v="8567" actId="1076"/>
          <ac:spMkLst>
            <pc:docMk/>
            <pc:sldMk cId="913677909" sldId="290"/>
            <ac:spMk id="9" creationId="{C7015B1C-CFEC-5D3A-872B-FC06DFEF15B5}"/>
          </ac:spMkLst>
        </pc:spChg>
        <pc:spChg chg="add mod">
          <ac:chgData name="Sanders Wang" userId="089d73b8-785c-4012-b931-81c632b6c9c7" providerId="ADAL" clId="{975E42F5-CDA0-4D4B-A234-FE49F872B870}" dt="2025-07-07T13:01:27.875" v="8570" actId="1076"/>
          <ac:spMkLst>
            <pc:docMk/>
            <pc:sldMk cId="913677909" sldId="290"/>
            <ac:spMk id="20" creationId="{BBDEE60D-4A47-1B1A-083F-3806ABBAB7A3}"/>
          </ac:spMkLst>
        </pc:spChg>
        <pc:spChg chg="add mod">
          <ac:chgData name="Sanders Wang" userId="089d73b8-785c-4012-b931-81c632b6c9c7" providerId="ADAL" clId="{975E42F5-CDA0-4D4B-A234-FE49F872B870}" dt="2025-07-07T13:02:17.488" v="8581" actId="1076"/>
          <ac:spMkLst>
            <pc:docMk/>
            <pc:sldMk cId="913677909" sldId="290"/>
            <ac:spMk id="22" creationId="{1DDA5916-C50E-8D88-BE0D-BEE5B73B4AC6}"/>
          </ac:spMkLst>
        </pc:spChg>
        <pc:spChg chg="add mod">
          <ac:chgData name="Sanders Wang" userId="089d73b8-785c-4012-b931-81c632b6c9c7" providerId="ADAL" clId="{975E42F5-CDA0-4D4B-A234-FE49F872B870}" dt="2025-07-07T12:58:50.241" v="8553" actId="1076"/>
          <ac:spMkLst>
            <pc:docMk/>
            <pc:sldMk cId="913677909" sldId="290"/>
            <ac:spMk id="35" creationId="{25C924FA-055A-04B5-239B-563D249E301E}"/>
          </ac:spMkLst>
        </pc:spChg>
        <pc:spChg chg="add mod">
          <ac:chgData name="Sanders Wang" userId="089d73b8-785c-4012-b931-81c632b6c9c7" providerId="ADAL" clId="{975E42F5-CDA0-4D4B-A234-FE49F872B870}" dt="2025-07-07T13:10:43.962" v="8620" actId="1076"/>
          <ac:spMkLst>
            <pc:docMk/>
            <pc:sldMk cId="913677909" sldId="290"/>
            <ac:spMk id="80" creationId="{C8AF3CB9-60D6-6C9F-1721-07597A03831C}"/>
          </ac:spMkLst>
        </pc:spChg>
        <pc:spChg chg="add mod">
          <ac:chgData name="Sanders Wang" userId="089d73b8-785c-4012-b931-81c632b6c9c7" providerId="ADAL" clId="{975E42F5-CDA0-4D4B-A234-FE49F872B870}" dt="2025-07-07T13:12:29.345" v="8660" actId="14100"/>
          <ac:spMkLst>
            <pc:docMk/>
            <pc:sldMk cId="913677909" sldId="290"/>
            <ac:spMk id="97" creationId="{FA16B3DB-B6CA-38FF-C618-00E7DD4EB492}"/>
          </ac:spMkLst>
        </pc:spChg>
        <pc:spChg chg="add mod">
          <ac:chgData name="Sanders Wang" userId="089d73b8-785c-4012-b931-81c632b6c9c7" providerId="ADAL" clId="{975E42F5-CDA0-4D4B-A234-FE49F872B870}" dt="2025-07-07T13:12:34.406" v="8661" actId="571"/>
          <ac:spMkLst>
            <pc:docMk/>
            <pc:sldMk cId="913677909" sldId="290"/>
            <ac:spMk id="117" creationId="{E5F5817C-EBA6-9B2A-2B6F-D39C60987C19}"/>
          </ac:spMkLst>
        </pc:spChg>
        <pc:spChg chg="add mod">
          <ac:chgData name="Sanders Wang" userId="089d73b8-785c-4012-b931-81c632b6c9c7" providerId="ADAL" clId="{975E42F5-CDA0-4D4B-A234-FE49F872B870}" dt="2025-07-07T13:13:36.783" v="8677" actId="14100"/>
          <ac:spMkLst>
            <pc:docMk/>
            <pc:sldMk cId="913677909" sldId="290"/>
            <ac:spMk id="127" creationId="{E2CF26BE-E0A1-89C5-ACCB-C06D703902AB}"/>
          </ac:spMkLst>
        </pc:spChg>
        <pc:spChg chg="add mod">
          <ac:chgData name="Sanders Wang" userId="089d73b8-785c-4012-b931-81c632b6c9c7" providerId="ADAL" clId="{975E42F5-CDA0-4D4B-A234-FE49F872B870}" dt="2025-07-07T13:13:48.970" v="8679" actId="207"/>
          <ac:spMkLst>
            <pc:docMk/>
            <pc:sldMk cId="913677909" sldId="290"/>
            <ac:spMk id="128" creationId="{F9815389-2FBE-8477-3D03-48EB1F199978}"/>
          </ac:spMkLst>
        </pc:spChg>
        <pc:spChg chg="add mod">
          <ac:chgData name="Sanders Wang" userId="089d73b8-785c-4012-b931-81c632b6c9c7" providerId="ADAL" clId="{975E42F5-CDA0-4D4B-A234-FE49F872B870}" dt="2025-07-07T13:14:04.756" v="8688" actId="1076"/>
          <ac:spMkLst>
            <pc:docMk/>
            <pc:sldMk cId="913677909" sldId="290"/>
            <ac:spMk id="129" creationId="{A393F242-DDF1-41EA-BE65-EDB62491ED66}"/>
          </ac:spMkLst>
        </pc:spChg>
        <pc:spChg chg="add mod">
          <ac:chgData name="Sanders Wang" userId="089d73b8-785c-4012-b931-81c632b6c9c7" providerId="ADAL" clId="{975E42F5-CDA0-4D4B-A234-FE49F872B870}" dt="2025-07-07T13:14:30.058" v="8689" actId="571"/>
          <ac:spMkLst>
            <pc:docMk/>
            <pc:sldMk cId="913677909" sldId="290"/>
            <ac:spMk id="132" creationId="{CA253A08-C210-270A-E97B-A431ADB0E306}"/>
          </ac:spMkLst>
        </pc:spChg>
        <pc:spChg chg="add mod">
          <ac:chgData name="Sanders Wang" userId="089d73b8-785c-4012-b931-81c632b6c9c7" providerId="ADAL" clId="{975E42F5-CDA0-4D4B-A234-FE49F872B870}" dt="2025-07-07T13:14:43.412" v="8691" actId="14100"/>
          <ac:spMkLst>
            <pc:docMk/>
            <pc:sldMk cId="913677909" sldId="290"/>
            <ac:spMk id="133" creationId="{F745BCBD-E937-42C8-46EF-7FF240813206}"/>
          </ac:spMkLst>
        </pc:spChg>
        <pc:spChg chg="add mod">
          <ac:chgData name="Sanders Wang" userId="089d73b8-785c-4012-b931-81c632b6c9c7" providerId="ADAL" clId="{975E42F5-CDA0-4D4B-A234-FE49F872B870}" dt="2025-07-07T13:15:01.005" v="8695" actId="1076"/>
          <ac:spMkLst>
            <pc:docMk/>
            <pc:sldMk cId="913677909" sldId="290"/>
            <ac:spMk id="136" creationId="{2699F023-00ED-6604-CF5A-57E3BB1DC4A3}"/>
          </ac:spMkLst>
        </pc:spChg>
        <pc:spChg chg="add mod">
          <ac:chgData name="Sanders Wang" userId="089d73b8-785c-4012-b931-81c632b6c9c7" providerId="ADAL" clId="{975E42F5-CDA0-4D4B-A234-FE49F872B870}" dt="2025-07-07T13:15:06.496" v="8696" actId="571"/>
          <ac:spMkLst>
            <pc:docMk/>
            <pc:sldMk cId="913677909" sldId="290"/>
            <ac:spMk id="137" creationId="{36757CB0-518C-F1D1-D8DF-1605AD9F0239}"/>
          </ac:spMkLst>
        </pc:spChg>
        <pc:spChg chg="add mod">
          <ac:chgData name="Sanders Wang" userId="089d73b8-785c-4012-b931-81c632b6c9c7" providerId="ADAL" clId="{975E42F5-CDA0-4D4B-A234-FE49F872B870}" dt="2025-07-07T13:21:17.713" v="8698" actId="1076"/>
          <ac:spMkLst>
            <pc:docMk/>
            <pc:sldMk cId="913677909" sldId="290"/>
            <ac:spMk id="138" creationId="{6E78FCFE-89CB-C646-A61F-63A23F729A9B}"/>
          </ac:spMkLst>
        </pc:spChg>
        <pc:spChg chg="add mod">
          <ac:chgData name="Sanders Wang" userId="089d73b8-785c-4012-b931-81c632b6c9c7" providerId="ADAL" clId="{975E42F5-CDA0-4D4B-A234-FE49F872B870}" dt="2025-07-07T13:22:54.957" v="8709" actId="20577"/>
          <ac:spMkLst>
            <pc:docMk/>
            <pc:sldMk cId="913677909" sldId="290"/>
            <ac:spMk id="141" creationId="{D7BADEA1-B582-B9A5-2C36-D48BEB90A4FB}"/>
          </ac:spMkLst>
        </pc:spChg>
        <pc:spChg chg="add mod">
          <ac:chgData name="Sanders Wang" userId="089d73b8-785c-4012-b931-81c632b6c9c7" providerId="ADAL" clId="{975E42F5-CDA0-4D4B-A234-FE49F872B870}" dt="2025-07-07T13:23:10.548" v="8711" actId="1076"/>
          <ac:spMkLst>
            <pc:docMk/>
            <pc:sldMk cId="913677909" sldId="290"/>
            <ac:spMk id="145" creationId="{E0572684-68CC-7548-DAEE-F629A5E34A76}"/>
          </ac:spMkLst>
        </pc:spChg>
        <pc:spChg chg="add mod">
          <ac:chgData name="Sanders Wang" userId="089d73b8-785c-4012-b931-81c632b6c9c7" providerId="ADAL" clId="{975E42F5-CDA0-4D4B-A234-FE49F872B870}" dt="2025-07-07T13:23:13.172" v="8712" actId="571"/>
          <ac:spMkLst>
            <pc:docMk/>
            <pc:sldMk cId="913677909" sldId="290"/>
            <ac:spMk id="146" creationId="{F38CAA3D-0168-E1E0-03FD-EEFFCF91467F}"/>
          </ac:spMkLst>
        </pc:spChg>
        <pc:picChg chg="add mod">
          <ac:chgData name="Sanders Wang" userId="089d73b8-785c-4012-b931-81c632b6c9c7" providerId="ADAL" clId="{975E42F5-CDA0-4D4B-A234-FE49F872B870}" dt="2025-07-07T13:25:52.880" v="8727" actId="1076"/>
          <ac:picMkLst>
            <pc:docMk/>
            <pc:sldMk cId="913677909" sldId="290"/>
            <ac:picMk id="147" creationId="{0137B81F-ACDF-3A59-C72B-F8D18E1EB86A}"/>
          </ac:picMkLst>
        </pc:picChg>
        <pc:picChg chg="add mod">
          <ac:chgData name="Sanders Wang" userId="089d73b8-785c-4012-b931-81c632b6c9c7" providerId="ADAL" clId="{975E42F5-CDA0-4D4B-A234-FE49F872B870}" dt="2025-07-07T13:24:31.905" v="8719" actId="571"/>
          <ac:picMkLst>
            <pc:docMk/>
            <pc:sldMk cId="913677909" sldId="290"/>
            <ac:picMk id="149" creationId="{9B7A1AA2-D9FF-1F6F-38FF-98E049E05C76}"/>
          </ac:picMkLst>
        </pc:picChg>
        <pc:picChg chg="add mod">
          <ac:chgData name="Sanders Wang" userId="089d73b8-785c-4012-b931-81c632b6c9c7" providerId="ADAL" clId="{975E42F5-CDA0-4D4B-A234-FE49F872B870}" dt="2025-07-07T13:24:35.639" v="8720" actId="571"/>
          <ac:picMkLst>
            <pc:docMk/>
            <pc:sldMk cId="913677909" sldId="290"/>
            <ac:picMk id="150" creationId="{1994E2F7-6C9E-6CFF-73A0-1BE2745D1569}"/>
          </ac:picMkLst>
        </pc:picChg>
        <pc:cxnChg chg="mod">
          <ac:chgData name="Sanders Wang" userId="089d73b8-785c-4012-b931-81c632b6c9c7" providerId="ADAL" clId="{975E42F5-CDA0-4D4B-A234-FE49F872B870}" dt="2025-07-07T13:01:16.049" v="8567" actId="1076"/>
          <ac:cxnSpMkLst>
            <pc:docMk/>
            <pc:sldMk cId="913677909" sldId="290"/>
            <ac:cxnSpMk id="5" creationId="{706D6F4B-4BCE-A69D-BD15-B987FBC9D579}"/>
          </ac:cxnSpMkLst>
        </pc:cxnChg>
        <pc:cxnChg chg="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12" creationId="{BC231B1D-7102-7D07-B0E7-F9E8A577972D}"/>
          </ac:cxnSpMkLst>
        </pc:cxnChg>
        <pc:cxnChg chg="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15" creationId="{2D7E0C0A-09F9-2F1B-482C-8E5742F3CCB7}"/>
          </ac:cxnSpMkLst>
        </pc:cxnChg>
        <pc:cxnChg chg="add mod">
          <ac:chgData name="Sanders Wang" userId="089d73b8-785c-4012-b931-81c632b6c9c7" providerId="ADAL" clId="{975E42F5-CDA0-4D4B-A234-FE49F872B870}" dt="2025-07-07T13:01:27.875" v="8570" actId="1076"/>
          <ac:cxnSpMkLst>
            <pc:docMk/>
            <pc:sldMk cId="913677909" sldId="290"/>
            <ac:cxnSpMk id="36" creationId="{B81E7CD9-AC56-F0A8-2D86-EECCD18C454A}"/>
          </ac:cxnSpMkLst>
        </pc:cxnChg>
        <pc:cxnChg chg="add 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57" creationId="{21BE38B6-57C0-CC3C-99E7-D366E80D6A07}"/>
          </ac:cxnSpMkLst>
        </pc:cxnChg>
        <pc:cxnChg chg="add mod">
          <ac:chgData name="Sanders Wang" userId="089d73b8-785c-4012-b931-81c632b6c9c7" providerId="ADAL" clId="{975E42F5-CDA0-4D4B-A234-FE49F872B870}" dt="2025-07-07T13:02:39.638" v="8587" actId="14100"/>
          <ac:cxnSpMkLst>
            <pc:docMk/>
            <pc:sldMk cId="913677909" sldId="290"/>
            <ac:cxnSpMk id="60" creationId="{DC29DC5D-D3F9-A54C-48A2-8013E00940DD}"/>
          </ac:cxnSpMkLst>
        </pc:cxnChg>
        <pc:cxnChg chg="add mod">
          <ac:chgData name="Sanders Wang" userId="089d73b8-785c-4012-b931-81c632b6c9c7" providerId="ADAL" clId="{975E42F5-CDA0-4D4B-A234-FE49F872B870}" dt="2025-07-07T13:02:46.942" v="8590" actId="14100"/>
          <ac:cxnSpMkLst>
            <pc:docMk/>
            <pc:sldMk cId="913677909" sldId="290"/>
            <ac:cxnSpMk id="63" creationId="{2E2A7CE8-4B8D-1169-0569-12F2C61148BE}"/>
          </ac:cxnSpMkLst>
        </pc:cxnChg>
        <pc:cxnChg chg="add mod">
          <ac:chgData name="Sanders Wang" userId="089d73b8-785c-4012-b931-81c632b6c9c7" providerId="ADAL" clId="{975E42F5-CDA0-4D4B-A234-FE49F872B870}" dt="2025-07-07T13:04:47.765" v="8599" actId="14100"/>
          <ac:cxnSpMkLst>
            <pc:docMk/>
            <pc:sldMk cId="913677909" sldId="290"/>
            <ac:cxnSpMk id="68" creationId="{B672FF9B-4E5D-A5DC-5E67-3696B5D50F11}"/>
          </ac:cxnSpMkLst>
        </pc:cxnChg>
        <pc:cxnChg chg="add 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81" creationId="{1DBB1259-F504-D320-337D-AAD92147B35C}"/>
          </ac:cxnSpMkLst>
        </pc:cxnChg>
        <pc:cxnChg chg="add 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86" creationId="{F5FB3CD1-476A-B590-A66F-3022E7C53AA9}"/>
          </ac:cxnSpMkLst>
        </pc:cxnChg>
        <pc:cxnChg chg="add 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102" creationId="{EAC33C6A-4EDF-0A39-EC3A-83E26FA95AE8}"/>
          </ac:cxnSpMkLst>
        </pc:cxnChg>
        <pc:cxnChg chg="add mod">
          <ac:chgData name="Sanders Wang" userId="089d73b8-785c-4012-b931-81c632b6c9c7" providerId="ADAL" clId="{975E42F5-CDA0-4D4B-A234-FE49F872B870}" dt="2025-07-07T13:12:44.858" v="8664" actId="14100"/>
          <ac:cxnSpMkLst>
            <pc:docMk/>
            <pc:sldMk cId="913677909" sldId="290"/>
            <ac:cxnSpMk id="118" creationId="{00FC2A55-17BE-A665-B9A0-A4E0217C4B9B}"/>
          </ac:cxnSpMkLst>
        </pc:cxnChg>
        <pc:cxnChg chg="add mod">
          <ac:chgData name="Sanders Wang" userId="089d73b8-785c-4012-b931-81c632b6c9c7" providerId="ADAL" clId="{975E42F5-CDA0-4D4B-A234-FE49F872B870}" dt="2025-07-07T13:12:53.798" v="8667" actId="14100"/>
          <ac:cxnSpMkLst>
            <pc:docMk/>
            <pc:sldMk cId="913677909" sldId="290"/>
            <ac:cxnSpMk id="121" creationId="{5A1472F8-77D7-6805-9138-930F695C148A}"/>
          </ac:cxnSpMkLst>
        </pc:cxnChg>
        <pc:cxnChg chg="add mod">
          <ac:chgData name="Sanders Wang" userId="089d73b8-785c-4012-b931-81c632b6c9c7" providerId="ADAL" clId="{975E42F5-CDA0-4D4B-A234-FE49F872B870}" dt="2025-07-07T13:22:43.548" v="8708" actId="14100"/>
          <ac:cxnSpMkLst>
            <pc:docMk/>
            <pc:sldMk cId="913677909" sldId="290"/>
            <ac:cxnSpMk id="142" creationId="{426562CC-E888-7F9E-C531-BFEC18F26EA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08:22:08.884" v="8792" actId="571"/>
        <pc:sldMkLst>
          <pc:docMk/>
          <pc:sldMk cId="500976370" sldId="291"/>
        </pc:sldMkLst>
        <pc:spChg chg="add">
          <ac:chgData name="Sanders Wang" userId="089d73b8-785c-4012-b931-81c632b6c9c7" providerId="ADAL" clId="{975E42F5-CDA0-4D4B-A234-FE49F872B870}" dt="2025-07-07T13:28:05.929" v="8750" actId="11529"/>
          <ac:spMkLst>
            <pc:docMk/>
            <pc:sldMk cId="500976370" sldId="291"/>
            <ac:spMk id="27" creationId="{7A98B4D1-3BC6-402C-A3B7-B5951B17249C}"/>
          </ac:spMkLst>
        </pc:spChg>
        <pc:picChg chg="add mod">
          <ac:chgData name="Sanders Wang" userId="089d73b8-785c-4012-b931-81c632b6c9c7" providerId="ADAL" clId="{975E42F5-CDA0-4D4B-A234-FE49F872B870}" dt="2025-07-07T13:26:30.523" v="8731" actId="571"/>
          <ac:picMkLst>
            <pc:docMk/>
            <pc:sldMk cId="500976370" sldId="291"/>
            <ac:picMk id="3" creationId="{F6E9CCF9-0202-DA8C-9C1B-81499150B97D}"/>
          </ac:picMkLst>
        </pc:picChg>
        <pc:picChg chg="add mod">
          <ac:chgData name="Sanders Wang" userId="089d73b8-785c-4012-b931-81c632b6c9c7" providerId="ADAL" clId="{975E42F5-CDA0-4D4B-A234-FE49F872B870}" dt="2025-07-08T08:21:06.791" v="8784" actId="1076"/>
          <ac:picMkLst>
            <pc:docMk/>
            <pc:sldMk cId="500976370" sldId="291"/>
            <ac:picMk id="10" creationId="{FEF713FB-C952-3838-9348-E56E65D08D57}"/>
          </ac:picMkLst>
        </pc:picChg>
        <pc:picChg chg="add mod">
          <ac:chgData name="Sanders Wang" userId="089d73b8-785c-4012-b931-81c632b6c9c7" providerId="ADAL" clId="{975E42F5-CDA0-4D4B-A234-FE49F872B870}" dt="2025-07-07T13:28:17.730" v="8751" actId="1076"/>
          <ac:picMkLst>
            <pc:docMk/>
            <pc:sldMk cId="500976370" sldId="291"/>
            <ac:picMk id="13" creationId="{6941DEC0-FDF0-6556-308D-00202659D2D6}"/>
          </ac:picMkLst>
        </pc:picChg>
        <pc:picChg chg="add mod">
          <ac:chgData name="Sanders Wang" userId="089d73b8-785c-4012-b931-81c632b6c9c7" providerId="ADAL" clId="{975E42F5-CDA0-4D4B-A234-FE49F872B870}" dt="2025-07-08T08:21:10.142" v="8785" actId="571"/>
          <ac:picMkLst>
            <pc:docMk/>
            <pc:sldMk cId="500976370" sldId="291"/>
            <ac:picMk id="21" creationId="{D94C655E-E073-3F3C-A027-9E13E7BA03EB}"/>
          </ac:picMkLst>
        </pc:picChg>
        <pc:picChg chg="add mod">
          <ac:chgData name="Sanders Wang" userId="089d73b8-785c-4012-b931-81c632b6c9c7" providerId="ADAL" clId="{975E42F5-CDA0-4D4B-A234-FE49F872B870}" dt="2025-07-08T08:21:14.953" v="8786" actId="571"/>
          <ac:picMkLst>
            <pc:docMk/>
            <pc:sldMk cId="500976370" sldId="291"/>
            <ac:picMk id="23" creationId="{73CAFCE1-4A17-04FE-B502-275B459C0900}"/>
          </ac:picMkLst>
        </pc:picChg>
        <pc:picChg chg="add mod">
          <ac:chgData name="Sanders Wang" userId="089d73b8-785c-4012-b931-81c632b6c9c7" providerId="ADAL" clId="{975E42F5-CDA0-4D4B-A234-FE49F872B870}" dt="2025-07-08T08:21:18.370" v="8787" actId="571"/>
          <ac:picMkLst>
            <pc:docMk/>
            <pc:sldMk cId="500976370" sldId="291"/>
            <ac:picMk id="24" creationId="{A77F7D80-F6CD-5A61-4AFF-DAA29054A7A5}"/>
          </ac:picMkLst>
        </pc:picChg>
        <pc:picChg chg="add mod">
          <ac:chgData name="Sanders Wang" userId="089d73b8-785c-4012-b931-81c632b6c9c7" providerId="ADAL" clId="{975E42F5-CDA0-4D4B-A234-FE49F872B870}" dt="2025-07-08T08:21:23.827" v="8788" actId="571"/>
          <ac:picMkLst>
            <pc:docMk/>
            <pc:sldMk cId="500976370" sldId="291"/>
            <ac:picMk id="25" creationId="{6AC52DE0-C279-0EFB-D455-E8B10A2D92AB}"/>
          </ac:picMkLst>
        </pc:picChg>
        <pc:picChg chg="add mod">
          <ac:chgData name="Sanders Wang" userId="089d73b8-785c-4012-b931-81c632b6c9c7" providerId="ADAL" clId="{975E42F5-CDA0-4D4B-A234-FE49F872B870}" dt="2025-07-08T08:22:06.593" v="8791" actId="1076"/>
          <ac:picMkLst>
            <pc:docMk/>
            <pc:sldMk cId="500976370" sldId="291"/>
            <ac:picMk id="26" creationId="{2DAC65FD-7364-845C-211B-22519A4288BF}"/>
          </ac:picMkLst>
        </pc:picChg>
        <pc:picChg chg="add mod">
          <ac:chgData name="Sanders Wang" userId="089d73b8-785c-4012-b931-81c632b6c9c7" providerId="ADAL" clId="{975E42F5-CDA0-4D4B-A234-FE49F872B870}" dt="2025-07-08T08:21:32.030" v="8790" actId="571"/>
          <ac:picMkLst>
            <pc:docMk/>
            <pc:sldMk cId="500976370" sldId="291"/>
            <ac:picMk id="28" creationId="{B5DCA448-C92B-1EF9-7326-AD54330C2735}"/>
          </ac:picMkLst>
        </pc:picChg>
        <pc:picChg chg="add mod">
          <ac:chgData name="Sanders Wang" userId="089d73b8-785c-4012-b931-81c632b6c9c7" providerId="ADAL" clId="{975E42F5-CDA0-4D4B-A234-FE49F872B870}" dt="2025-07-08T08:22:08.884" v="8792" actId="571"/>
          <ac:picMkLst>
            <pc:docMk/>
            <pc:sldMk cId="500976370" sldId="291"/>
            <ac:picMk id="29" creationId="{C3E19E70-0925-D1AA-CA9F-EC41C31B021D}"/>
          </ac:picMkLst>
        </pc:picChg>
        <pc:picChg chg="mod">
          <ac:chgData name="Sanders Wang" userId="089d73b8-785c-4012-b931-81c632b6c9c7" providerId="ADAL" clId="{975E42F5-CDA0-4D4B-A234-FE49F872B870}" dt="2025-07-07T13:26:26.895" v="8730" actId="1076"/>
          <ac:picMkLst>
            <pc:docMk/>
            <pc:sldMk cId="500976370" sldId="291"/>
            <ac:picMk id="147" creationId="{72138FC7-68FA-01BB-0705-B76CA301C79A}"/>
          </ac:picMkLst>
        </pc:picChg>
      </pc:sldChg>
      <pc:sldChg chg="new del">
        <pc:chgData name="Sanders Wang" userId="089d73b8-785c-4012-b931-81c632b6c9c7" providerId="ADAL" clId="{975E42F5-CDA0-4D4B-A234-FE49F872B870}" dt="2025-07-08T08:29:11.763" v="8809" actId="47"/>
        <pc:sldMkLst>
          <pc:docMk/>
          <pc:sldMk cId="590926535" sldId="292"/>
        </pc:sldMkLst>
      </pc:sldChg>
      <pc:sldChg chg="addSp delSp modSp add mod">
        <pc:chgData name="Sanders Wang" userId="089d73b8-785c-4012-b931-81c632b6c9c7" providerId="ADAL" clId="{975E42F5-CDA0-4D4B-A234-FE49F872B870}" dt="2025-07-08T08:25:46.052" v="8808" actId="478"/>
        <pc:sldMkLst>
          <pc:docMk/>
          <pc:sldMk cId="523170538" sldId="293"/>
        </pc:sldMkLst>
        <pc:cxnChg chg="add mod">
          <ac:chgData name="Sanders Wang" userId="089d73b8-785c-4012-b931-81c632b6c9c7" providerId="ADAL" clId="{975E42F5-CDA0-4D4B-A234-FE49F872B870}" dt="2025-07-08T08:24:22.482" v="8803" actId="14100"/>
          <ac:cxnSpMkLst>
            <pc:docMk/>
            <pc:sldMk cId="523170538" sldId="293"/>
            <ac:cxnSpMk id="4" creationId="{78A28DA7-3402-C613-20F9-7DBC2A6DF989}"/>
          </ac:cxnSpMkLst>
        </pc:cxnChg>
        <pc:cxnChg chg="add mod">
          <ac:chgData name="Sanders Wang" userId="089d73b8-785c-4012-b931-81c632b6c9c7" providerId="ADAL" clId="{975E42F5-CDA0-4D4B-A234-FE49F872B870}" dt="2025-07-08T08:24:29.504" v="8806" actId="14100"/>
          <ac:cxnSpMkLst>
            <pc:docMk/>
            <pc:sldMk cId="523170538" sldId="293"/>
            <ac:cxnSpMk id="16" creationId="{972F9070-4681-1057-5F67-50C822F20F10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08:40:26.381" v="8894" actId="14100"/>
        <pc:sldMkLst>
          <pc:docMk/>
          <pc:sldMk cId="1071648914" sldId="294"/>
        </pc:sldMkLst>
        <pc:spChg chg="mod">
          <ac:chgData name="Sanders Wang" userId="089d73b8-785c-4012-b931-81c632b6c9c7" providerId="ADAL" clId="{975E42F5-CDA0-4D4B-A234-FE49F872B870}" dt="2025-07-08T08:31:06.258" v="8819" actId="339"/>
          <ac:spMkLst>
            <pc:docMk/>
            <pc:sldMk cId="1071648914" sldId="294"/>
            <ac:spMk id="2" creationId="{9CFA86FF-E3A3-C454-04FE-26B1F7E4AAD9}"/>
          </ac:spMkLst>
        </pc:spChg>
        <pc:spChg chg="mod">
          <ac:chgData name="Sanders Wang" userId="089d73b8-785c-4012-b931-81c632b6c9c7" providerId="ADAL" clId="{975E42F5-CDA0-4D4B-A234-FE49F872B870}" dt="2025-07-08T08:37:21.119" v="8874" actId="1076"/>
          <ac:spMkLst>
            <pc:docMk/>
            <pc:sldMk cId="1071648914" sldId="294"/>
            <ac:spMk id="7" creationId="{90EF2F78-7A84-21FA-C9DC-10C537CFDC50}"/>
          </ac:spMkLst>
        </pc:spChg>
        <pc:spChg chg="mod">
          <ac:chgData name="Sanders Wang" userId="089d73b8-785c-4012-b931-81c632b6c9c7" providerId="ADAL" clId="{975E42F5-CDA0-4D4B-A234-FE49F872B870}" dt="2025-07-08T08:31:48.491" v="8821" actId="339"/>
          <ac:spMkLst>
            <pc:docMk/>
            <pc:sldMk cId="1071648914" sldId="294"/>
            <ac:spMk id="8" creationId="{0213B171-58B9-8137-2B2B-9E2E865403BB}"/>
          </ac:spMkLst>
        </pc:spChg>
        <pc:spChg chg="mod">
          <ac:chgData name="Sanders Wang" userId="089d73b8-785c-4012-b931-81c632b6c9c7" providerId="ADAL" clId="{975E42F5-CDA0-4D4B-A234-FE49F872B870}" dt="2025-07-08T08:34:08.220" v="8831" actId="1076"/>
          <ac:spMkLst>
            <pc:docMk/>
            <pc:sldMk cId="1071648914" sldId="294"/>
            <ac:spMk id="9" creationId="{3D97E824-DA2C-86AE-66F0-545CDB38FB1E}"/>
          </ac:spMkLst>
        </pc:spChg>
        <pc:spChg chg="mod">
          <ac:chgData name="Sanders Wang" userId="089d73b8-785c-4012-b931-81c632b6c9c7" providerId="ADAL" clId="{975E42F5-CDA0-4D4B-A234-FE49F872B870}" dt="2025-07-08T08:31:56.071" v="8822" actId="14100"/>
          <ac:spMkLst>
            <pc:docMk/>
            <pc:sldMk cId="1071648914" sldId="294"/>
            <ac:spMk id="20" creationId="{4094AFEA-1811-67E1-002F-4FDBA60F4E10}"/>
          </ac:spMkLst>
        </pc:spChg>
        <pc:spChg chg="mod">
          <ac:chgData name="Sanders Wang" userId="089d73b8-785c-4012-b931-81c632b6c9c7" providerId="ADAL" clId="{975E42F5-CDA0-4D4B-A234-FE49F872B870}" dt="2025-07-08T08:32:06.624" v="8826" actId="207"/>
          <ac:spMkLst>
            <pc:docMk/>
            <pc:sldMk cId="1071648914" sldId="294"/>
            <ac:spMk id="22" creationId="{0B4D0CFB-5C68-D815-F781-80E73F1BA02C}"/>
          </ac:spMkLst>
        </pc:spChg>
        <pc:spChg chg="mod">
          <ac:chgData name="Sanders Wang" userId="089d73b8-785c-4012-b931-81c632b6c9c7" providerId="ADAL" clId="{975E42F5-CDA0-4D4B-A234-FE49F872B870}" dt="2025-07-08T08:31:06.258" v="8819" actId="339"/>
          <ac:spMkLst>
            <pc:docMk/>
            <pc:sldMk cId="1071648914" sldId="294"/>
            <ac:spMk id="35" creationId="{A069FFBE-7743-2840-DCF2-B6B8F8E84EC3}"/>
          </ac:spMkLst>
        </pc:spChg>
        <pc:spChg chg="add mod">
          <ac:chgData name="Sanders Wang" userId="089d73b8-785c-4012-b931-81c632b6c9c7" providerId="ADAL" clId="{975E42F5-CDA0-4D4B-A234-FE49F872B870}" dt="2025-07-08T08:36:46.435" v="8870" actId="790"/>
          <ac:spMkLst>
            <pc:docMk/>
            <pc:sldMk cId="1071648914" sldId="294"/>
            <ac:spMk id="38" creationId="{14F0E3B7-6DF3-0C87-9DF8-A3D93D0A3A24}"/>
          </ac:spMkLst>
        </pc:spChg>
        <pc:spChg chg="add mod">
          <ac:chgData name="Sanders Wang" userId="089d73b8-785c-4012-b931-81c632b6c9c7" providerId="ADAL" clId="{975E42F5-CDA0-4D4B-A234-FE49F872B870}" dt="2025-07-08T08:37:43.415" v="8876" actId="207"/>
          <ac:spMkLst>
            <pc:docMk/>
            <pc:sldMk cId="1071648914" sldId="294"/>
            <ac:spMk id="43" creationId="{0314C0DE-2823-9119-F1FC-39EF30103353}"/>
          </ac:spMkLst>
        </pc:spChg>
        <pc:spChg chg="add mod">
          <ac:chgData name="Sanders Wang" userId="089d73b8-785c-4012-b931-81c632b6c9c7" providerId="ADAL" clId="{975E42F5-CDA0-4D4B-A234-FE49F872B870}" dt="2025-07-08T08:37:43.415" v="8876" actId="207"/>
          <ac:spMkLst>
            <pc:docMk/>
            <pc:sldMk cId="1071648914" sldId="294"/>
            <ac:spMk id="47" creationId="{055FEBDC-08F1-FA6E-D7A0-10A7B50A5806}"/>
          </ac:spMkLst>
        </pc:spChg>
        <pc:spChg chg="mod">
          <ac:chgData name="Sanders Wang" userId="089d73b8-785c-4012-b931-81c632b6c9c7" providerId="ADAL" clId="{975E42F5-CDA0-4D4B-A234-FE49F872B870}" dt="2025-07-08T08:31:48.491" v="8821" actId="339"/>
          <ac:spMkLst>
            <pc:docMk/>
            <pc:sldMk cId="1071648914" sldId="294"/>
            <ac:spMk id="80" creationId="{2F394F0A-4FB6-214E-22D6-DE2DFEB606E5}"/>
          </ac:spMkLst>
        </pc:spChg>
        <pc:picChg chg="mod">
          <ac:chgData name="Sanders Wang" userId="089d73b8-785c-4012-b931-81c632b6c9c7" providerId="ADAL" clId="{975E42F5-CDA0-4D4B-A234-FE49F872B870}" dt="2025-07-08T08:35:31.440" v="8866" actId="1076"/>
          <ac:picMkLst>
            <pc:docMk/>
            <pc:sldMk cId="1071648914" sldId="294"/>
            <ac:picMk id="21" creationId="{016D3B75-2F78-F060-2058-8C5EB2FA9F33}"/>
          </ac:picMkLst>
        </pc:picChg>
        <pc:cxnChg chg="mod">
          <ac:chgData name="Sanders Wang" userId="089d73b8-785c-4012-b931-81c632b6c9c7" providerId="ADAL" clId="{975E42F5-CDA0-4D4B-A234-FE49F872B870}" dt="2025-07-08T08:37:21.119" v="8874" actId="1076"/>
          <ac:cxnSpMkLst>
            <pc:docMk/>
            <pc:sldMk cId="1071648914" sldId="294"/>
            <ac:cxnSpMk id="4" creationId="{DB9098C8-73D2-F799-9EBE-3A4FCC22CDD2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12" creationId="{E8D91F31-902C-7953-DFF4-3DB8EA12E3B6}"/>
          </ac:cxnSpMkLst>
        </pc:cxnChg>
        <pc:cxnChg chg="mod">
          <ac:chgData name="Sanders Wang" userId="089d73b8-785c-4012-b931-81c632b6c9c7" providerId="ADAL" clId="{975E42F5-CDA0-4D4B-A234-FE49F872B870}" dt="2025-07-08T08:37:21.119" v="8874" actId="1076"/>
          <ac:cxnSpMkLst>
            <pc:docMk/>
            <pc:sldMk cId="1071648914" sldId="294"/>
            <ac:cxnSpMk id="16" creationId="{420EFB07-3C54-C815-9403-90B7DEACC8E4}"/>
          </ac:cxnSpMkLst>
        </pc:cxnChg>
        <pc:cxnChg chg="add mod">
          <ac:chgData name="Sanders Wang" userId="089d73b8-785c-4012-b931-81c632b6c9c7" providerId="ADAL" clId="{975E42F5-CDA0-4D4B-A234-FE49F872B870}" dt="2025-07-08T08:35:28.684" v="8865" actId="1076"/>
          <ac:cxnSpMkLst>
            <pc:docMk/>
            <pc:sldMk cId="1071648914" sldId="294"/>
            <ac:cxnSpMk id="27" creationId="{66E13443-A284-C936-F4EF-DE522CE4BA40}"/>
          </ac:cxnSpMkLst>
        </pc:cxnChg>
        <pc:cxnChg chg="mod">
          <ac:chgData name="Sanders Wang" userId="089d73b8-785c-4012-b931-81c632b6c9c7" providerId="ADAL" clId="{975E42F5-CDA0-4D4B-A234-FE49F872B870}" dt="2025-07-08T08:36:24.279" v="8869" actId="692"/>
          <ac:cxnSpMkLst>
            <pc:docMk/>
            <pc:sldMk cId="1071648914" sldId="294"/>
            <ac:cxnSpMk id="36" creationId="{E27DE8A6-8030-BB94-CBD4-37AFBBBB7C82}"/>
          </ac:cxnSpMkLst>
        </pc:cxnChg>
        <pc:cxnChg chg="add mod">
          <ac:chgData name="Sanders Wang" userId="089d73b8-785c-4012-b931-81c632b6c9c7" providerId="ADAL" clId="{975E42F5-CDA0-4D4B-A234-FE49F872B870}" dt="2025-07-08T08:37:53.960" v="8878" actId="14100"/>
          <ac:cxnSpMkLst>
            <pc:docMk/>
            <pc:sldMk cId="1071648914" sldId="294"/>
            <ac:cxnSpMk id="44" creationId="{72C823C0-92D2-8C7F-309F-8A9DEA8FE581}"/>
          </ac:cxnSpMkLst>
        </pc:cxnChg>
        <pc:cxnChg chg="add mod">
          <ac:chgData name="Sanders Wang" userId="089d73b8-785c-4012-b931-81c632b6c9c7" providerId="ADAL" clId="{975E42F5-CDA0-4D4B-A234-FE49F872B870}" dt="2025-07-08T08:38:01.266" v="8881" actId="14100"/>
          <ac:cxnSpMkLst>
            <pc:docMk/>
            <pc:sldMk cId="1071648914" sldId="294"/>
            <ac:cxnSpMk id="52" creationId="{BA5E5704-153F-12F0-8825-942DCE3692B4}"/>
          </ac:cxnSpMkLst>
        </pc:cxnChg>
        <pc:cxnChg chg="add mod">
          <ac:chgData name="Sanders Wang" userId="089d73b8-785c-4012-b931-81c632b6c9c7" providerId="ADAL" clId="{975E42F5-CDA0-4D4B-A234-FE49F872B870}" dt="2025-07-08T08:38:40.286" v="8885" actId="14100"/>
          <ac:cxnSpMkLst>
            <pc:docMk/>
            <pc:sldMk cId="1071648914" sldId="294"/>
            <ac:cxnSpMk id="55" creationId="{4407F3F3-6A06-190C-C734-C9A91FD7EE21}"/>
          </ac:cxnSpMkLst>
        </pc:cxnChg>
        <pc:cxnChg chg="mod">
          <ac:chgData name="Sanders Wang" userId="089d73b8-785c-4012-b931-81c632b6c9c7" providerId="ADAL" clId="{975E42F5-CDA0-4D4B-A234-FE49F872B870}" dt="2025-07-08T08:31:56.071" v="8822" actId="14100"/>
          <ac:cxnSpMkLst>
            <pc:docMk/>
            <pc:sldMk cId="1071648914" sldId="294"/>
            <ac:cxnSpMk id="57" creationId="{CC03BA3A-F132-EAA9-81EA-C2CE9DF9CB5D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60" creationId="{BBB9AFD6-4DA7-543C-19B8-1DB1F8191634}"/>
          </ac:cxnSpMkLst>
        </pc:cxnChg>
        <pc:cxnChg chg="add mod">
          <ac:chgData name="Sanders Wang" userId="089d73b8-785c-4012-b931-81c632b6c9c7" providerId="ADAL" clId="{975E42F5-CDA0-4D4B-A234-FE49F872B870}" dt="2025-07-08T08:38:48.964" v="8888" actId="14100"/>
          <ac:cxnSpMkLst>
            <pc:docMk/>
            <pc:sldMk cId="1071648914" sldId="294"/>
            <ac:cxnSpMk id="61" creationId="{76E444AE-9A0F-C84E-A578-CA486D621EE6}"/>
          </ac:cxnSpMkLst>
        </pc:cxnChg>
        <pc:cxnChg chg="mod">
          <ac:chgData name="Sanders Wang" userId="089d73b8-785c-4012-b931-81c632b6c9c7" providerId="ADAL" clId="{975E42F5-CDA0-4D4B-A234-FE49F872B870}" dt="2025-07-08T08:32:03.364" v="8825" actId="14100"/>
          <ac:cxnSpMkLst>
            <pc:docMk/>
            <pc:sldMk cId="1071648914" sldId="294"/>
            <ac:cxnSpMk id="63" creationId="{DD720831-24D3-1D03-F5D8-5487A08EAE8C}"/>
          </ac:cxnSpMkLst>
        </pc:cxnChg>
        <pc:cxnChg chg="add mod">
          <ac:chgData name="Sanders Wang" userId="089d73b8-785c-4012-b931-81c632b6c9c7" providerId="ADAL" clId="{975E42F5-CDA0-4D4B-A234-FE49F872B870}" dt="2025-07-08T08:40:17.850" v="8891" actId="14100"/>
          <ac:cxnSpMkLst>
            <pc:docMk/>
            <pc:sldMk cId="1071648914" sldId="294"/>
            <ac:cxnSpMk id="65" creationId="{55FC5D47-FCAC-B7D3-A54F-861F95AD99EF}"/>
          </ac:cxnSpMkLst>
        </pc:cxnChg>
        <pc:cxnChg chg="mod">
          <ac:chgData name="Sanders Wang" userId="089d73b8-785c-4012-b931-81c632b6c9c7" providerId="ADAL" clId="{975E42F5-CDA0-4D4B-A234-FE49F872B870}" dt="2025-07-08T08:36:24.279" v="8869" actId="692"/>
          <ac:cxnSpMkLst>
            <pc:docMk/>
            <pc:sldMk cId="1071648914" sldId="294"/>
            <ac:cxnSpMk id="68" creationId="{69FF8CCD-0CAD-3798-9D9F-A7CF0167AA2D}"/>
          </ac:cxnSpMkLst>
        </pc:cxnChg>
        <pc:cxnChg chg="add mod">
          <ac:chgData name="Sanders Wang" userId="089d73b8-785c-4012-b931-81c632b6c9c7" providerId="ADAL" clId="{975E42F5-CDA0-4D4B-A234-FE49F872B870}" dt="2025-07-08T08:40:26.381" v="8894" actId="14100"/>
          <ac:cxnSpMkLst>
            <pc:docMk/>
            <pc:sldMk cId="1071648914" sldId="294"/>
            <ac:cxnSpMk id="69" creationId="{6758E0CC-08FF-4A60-39F6-D5002EDE1021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81" creationId="{C9257A02-A58A-E010-64FB-891C67C88440}"/>
          </ac:cxnSpMkLst>
        </pc:cxnChg>
      </pc:sldChg>
      <pc:sldChg chg="addSp delSp modSp new mod delAnim modAnim">
        <pc:chgData name="Sanders Wang" userId="089d73b8-785c-4012-b931-81c632b6c9c7" providerId="ADAL" clId="{975E42F5-CDA0-4D4B-A234-FE49F872B870}" dt="2025-07-08T10:26:13.438" v="9068" actId="14100"/>
        <pc:sldMkLst>
          <pc:docMk/>
          <pc:sldMk cId="1896677529" sldId="295"/>
        </pc:sldMkLst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3" creationId="{BF18097E-767F-FA46-77A9-C7F834ED1790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4" creationId="{200E094E-B7BD-91F5-8E7C-3C178297F4F8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5" creationId="{9E850ABF-37A9-3577-E403-141704BCFC3E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7" creationId="{ECDD4921-45B1-2687-E222-E5BBDBE37160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8" creationId="{2F6331AE-5FB5-1393-6608-B114DBB6D4CA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29" creationId="{01C5513D-BBA5-F906-9AE0-769AE3988110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30" creationId="{5218C75D-1F28-9ADB-A6ED-DFD016C5C3A4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1" creationId="{BD85843E-AEFC-D333-AC26-76A6E38C2D8A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2" creationId="{4AA423EA-ADC0-BBED-F64D-4D5635E5E1A2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3" creationId="{9B302AD2-850B-F8D7-2D61-7B68EE9F8C0C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38" creationId="{A74C7691-F66D-953D-4BE2-346C7EDD7D59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39" creationId="{CB0D577D-57A8-5546-8D01-9ADA9950903A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0" creationId="{68DBB30F-F526-5B68-219B-65E419F0D02A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2" creationId="{5ABF76D2-A215-96F0-0A92-3F01D5EC6E57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3" creationId="{1D302DA4-390D-1FF9-C9DE-06078744B3FE}"/>
          </ac:spMkLst>
        </pc:spChg>
        <pc:spChg chg="add mod">
          <ac:chgData name="Sanders Wang" userId="089d73b8-785c-4012-b931-81c632b6c9c7" providerId="ADAL" clId="{975E42F5-CDA0-4D4B-A234-FE49F872B870}" dt="2025-07-08T09:59:51.067" v="8904" actId="1076"/>
          <ac:spMkLst>
            <pc:docMk/>
            <pc:sldMk cId="1896677529" sldId="295"/>
            <ac:spMk id="44" creationId="{20092CD6-569C-CABF-034D-C8CEC2683AE8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5" creationId="{8D94614D-7F2A-4024-AB4F-9591DC77EBB8}"/>
          </ac:spMkLst>
        </pc:spChg>
        <pc:spChg chg="add mod">
          <ac:chgData name="Sanders Wang" userId="089d73b8-785c-4012-b931-81c632b6c9c7" providerId="ADAL" clId="{975E42F5-CDA0-4D4B-A234-FE49F872B870}" dt="2025-07-08T09:59:51.067" v="8904" actId="1076"/>
          <ac:spMkLst>
            <pc:docMk/>
            <pc:sldMk cId="1896677529" sldId="295"/>
            <ac:spMk id="46" creationId="{989DFB2F-FEDC-DE3D-2AD5-75692A368087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7" creationId="{4DB58232-910B-E7A3-206C-FC4A2F66EA54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8" creationId="{3D264180-8F9D-15A4-82C1-E0D63B6A35B0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9" creationId="{3D00B587-C715-225D-F83B-DE4F58564589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0" creationId="{0F05B330-849A-2B85-1252-F2B7D054B627}"/>
          </ac:spMkLst>
        </pc:spChg>
        <pc:spChg chg="add mod">
          <ac:chgData name="Sanders Wang" userId="089d73b8-785c-4012-b931-81c632b6c9c7" providerId="ADAL" clId="{975E42F5-CDA0-4D4B-A234-FE49F872B870}" dt="2025-07-08T10:03:52.553" v="8917" actId="1076"/>
          <ac:spMkLst>
            <pc:docMk/>
            <pc:sldMk cId="1896677529" sldId="295"/>
            <ac:spMk id="51" creationId="{A4379DF4-4371-96A2-B141-62DC7D424FCC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2" creationId="{A2833DA9-B4A8-9B71-72D4-EB8D6900FB49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3" creationId="{EA23C557-8DE7-C7BF-5F3B-38662CF2B878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4" creationId="{5147F71A-C791-BAD7-99F2-FF62A0B29837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0" creationId="{27466626-17E5-E896-9C43-5DD62669DC6B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3" creationId="{0ABA3656-F64B-9FF2-B1C7-108299DA5F53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6" creationId="{4B94D991-1C4B-43A7-3FB8-2502605F4CE4}"/>
          </ac:spMkLst>
        </pc:spChg>
        <pc:spChg chg="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7" creationId="{E283D3FA-8B0F-A305-F894-4AB51C27C96B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8" creationId="{1A9C3192-EC3D-9B31-0D12-34B5E7E97C49}"/>
          </ac:spMkLst>
        </pc:spChg>
        <pc:spChg chg="add 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9" creationId="{77096C82-8BC2-F300-BAD0-E4BD9ED98F9A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15" creationId="{E1BEF757-9D71-035F-B34B-B1E179680DEA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18" creationId="{FD83CF0D-258F-5FCE-D4DF-0287DF1FD30E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0" creationId="{F1F7A770-508F-2326-CB37-799E1BE0CF51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1" creationId="{7DA3609B-8D39-DDA7-5EDD-D626FC9C6B5F}"/>
          </ac:spMkLst>
        </pc:spChg>
        <pc:spChg chg="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2" creationId="{84BBDFC8-0503-ECF7-F09B-DB86D4988959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3" creationId="{84E883E1-50AD-A1EE-7E4C-9F4F979FC6EB}"/>
          </ac:spMkLst>
        </pc:spChg>
        <pc:spChg chg="mod">
          <ac:chgData name="Sanders Wang" userId="089d73b8-785c-4012-b931-81c632b6c9c7" providerId="ADAL" clId="{975E42F5-CDA0-4D4B-A234-FE49F872B870}" dt="2025-07-08T10:25:39.430" v="9061" actId="1076"/>
          <ac:spMkLst>
            <pc:docMk/>
            <pc:sldMk cId="1896677529" sldId="295"/>
            <ac:spMk id="127" creationId="{9CAAE65F-3040-BF87-E3E8-A3BAA22A3C12}"/>
          </ac:spMkLst>
        </pc:spChg>
        <pc:spChg chg="mod">
          <ac:chgData name="Sanders Wang" userId="089d73b8-785c-4012-b931-81c632b6c9c7" providerId="ADAL" clId="{975E42F5-CDA0-4D4B-A234-FE49F872B870}" dt="2025-07-08T10:25:39.430" v="9061" actId="1076"/>
          <ac:spMkLst>
            <pc:docMk/>
            <pc:sldMk cId="1896677529" sldId="295"/>
            <ac:spMk id="128" creationId="{1243A25B-3E42-B30D-702B-0563C7E816CB}"/>
          </ac:spMkLst>
        </pc:spChg>
        <pc:grpChg chg="mod">
          <ac:chgData name="Sanders Wang" userId="089d73b8-785c-4012-b931-81c632b6c9c7" providerId="ADAL" clId="{975E42F5-CDA0-4D4B-A234-FE49F872B870}" dt="2025-07-08T09:59:51.067" v="8904" actId="1076"/>
          <ac:grpSpMkLst>
            <pc:docMk/>
            <pc:sldMk cId="1896677529" sldId="295"/>
            <ac:grpSpMk id="35" creationId="{A1063CD7-FC3C-FAE8-30C9-0C9C8D104796}"/>
          </ac:grpSpMkLst>
        </pc:grpChg>
        <pc:cxnChg chg="add mod">
          <ac:chgData name="Sanders Wang" userId="089d73b8-785c-4012-b931-81c632b6c9c7" providerId="ADAL" clId="{975E42F5-CDA0-4D4B-A234-FE49F872B870}" dt="2025-07-08T10:25:08.026" v="9055" actId="692"/>
          <ac:cxnSpMkLst>
            <pc:docMk/>
            <pc:sldMk cId="1896677529" sldId="295"/>
            <ac:cxnSpMk id="95" creationId="{1D6515AC-F11E-38C1-A650-CBD45BAEA563}"/>
          </ac:cxnSpMkLst>
        </pc:cxnChg>
        <pc:cxnChg chg="add">
          <ac:chgData name="Sanders Wang" userId="089d73b8-785c-4012-b931-81c632b6c9c7" providerId="ADAL" clId="{975E42F5-CDA0-4D4B-A234-FE49F872B870}" dt="2025-07-08T10:25:46.030" v="9062" actId="11529"/>
          <ac:cxnSpMkLst>
            <pc:docMk/>
            <pc:sldMk cId="1896677529" sldId="295"/>
            <ac:cxnSpMk id="131" creationId="{1777B181-D888-C981-80D2-ED8EBB366447}"/>
          </ac:cxnSpMkLst>
        </pc:cxnChg>
        <pc:cxnChg chg="add mod">
          <ac:chgData name="Sanders Wang" userId="089d73b8-785c-4012-b931-81c632b6c9c7" providerId="ADAL" clId="{975E42F5-CDA0-4D4B-A234-FE49F872B870}" dt="2025-07-08T10:25:55.025" v="9065" actId="14100"/>
          <ac:cxnSpMkLst>
            <pc:docMk/>
            <pc:sldMk cId="1896677529" sldId="295"/>
            <ac:cxnSpMk id="132" creationId="{3EC21CAC-07CD-EF7C-E1F0-7099CCE1E718}"/>
          </ac:cxnSpMkLst>
        </pc:cxnChg>
        <pc:cxnChg chg="add mod">
          <ac:chgData name="Sanders Wang" userId="089d73b8-785c-4012-b931-81c632b6c9c7" providerId="ADAL" clId="{975E42F5-CDA0-4D4B-A234-FE49F872B870}" dt="2025-07-08T10:26:13.438" v="9068" actId="14100"/>
          <ac:cxnSpMkLst>
            <pc:docMk/>
            <pc:sldMk cId="1896677529" sldId="295"/>
            <ac:cxnSpMk id="135" creationId="{646C6AEF-891F-CB03-95EB-670569F9EFBB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10:14:28.284" v="9015" actId="14100"/>
        <pc:sldMkLst>
          <pc:docMk/>
          <pc:sldMk cId="734923120" sldId="296"/>
        </pc:sldMkLst>
        <pc:spChg chg="add mod">
          <ac:chgData name="Sanders Wang" userId="089d73b8-785c-4012-b931-81c632b6c9c7" providerId="ADAL" clId="{975E42F5-CDA0-4D4B-A234-FE49F872B870}" dt="2025-07-08T10:12:04.908" v="8989" actId="1076"/>
          <ac:spMkLst>
            <pc:docMk/>
            <pc:sldMk cId="734923120" sldId="296"/>
            <ac:spMk id="2" creationId="{9AD6F958-39BF-D4A1-FD96-E5C2FD4B20DF}"/>
          </ac:spMkLst>
        </pc:spChg>
        <pc:spChg chg="add mod">
          <ac:chgData name="Sanders Wang" userId="089d73b8-785c-4012-b931-81c632b6c9c7" providerId="ADAL" clId="{975E42F5-CDA0-4D4B-A234-FE49F872B870}" dt="2025-07-08T10:12:09.250" v="8990" actId="1076"/>
          <ac:spMkLst>
            <pc:docMk/>
            <pc:sldMk cId="734923120" sldId="296"/>
            <ac:spMk id="3" creationId="{E386A613-B7CE-0894-0DBA-E49D1722D565}"/>
          </ac:spMkLst>
        </pc:spChg>
        <pc:spChg chg="add mod">
          <ac:chgData name="Sanders Wang" userId="089d73b8-785c-4012-b931-81c632b6c9c7" providerId="ADAL" clId="{975E42F5-CDA0-4D4B-A234-FE49F872B870}" dt="2025-07-08T10:11:57.313" v="8988" actId="20577"/>
          <ac:spMkLst>
            <pc:docMk/>
            <pc:sldMk cId="734923120" sldId="296"/>
            <ac:spMk id="4" creationId="{FAC43D6D-7B16-37CD-77CF-FC7F81C66270}"/>
          </ac:spMkLst>
        </pc:spChg>
        <pc:spChg chg="add mod">
          <ac:chgData name="Sanders Wang" userId="089d73b8-785c-4012-b931-81c632b6c9c7" providerId="ADAL" clId="{975E42F5-CDA0-4D4B-A234-FE49F872B870}" dt="2025-07-08T10:12:20.277" v="8991" actId="571"/>
          <ac:spMkLst>
            <pc:docMk/>
            <pc:sldMk cId="734923120" sldId="296"/>
            <ac:spMk id="5" creationId="{478D2BBE-AC8A-4DF9-FFE4-292871AA106F}"/>
          </ac:spMkLst>
        </pc:spChg>
        <pc:spChg chg="add mod">
          <ac:chgData name="Sanders Wang" userId="089d73b8-785c-4012-b931-81c632b6c9c7" providerId="ADAL" clId="{975E42F5-CDA0-4D4B-A234-FE49F872B870}" dt="2025-07-08T10:12:23.717" v="8992" actId="571"/>
          <ac:spMkLst>
            <pc:docMk/>
            <pc:sldMk cId="734923120" sldId="296"/>
            <ac:spMk id="6" creationId="{B866AE57-29F0-7E24-6390-9FE715DADAF2}"/>
          </ac:spMkLst>
        </pc:spChg>
        <pc:spChg chg="add mod">
          <ac:chgData name="Sanders Wang" userId="089d73b8-785c-4012-b931-81c632b6c9c7" providerId="ADAL" clId="{975E42F5-CDA0-4D4B-A234-FE49F872B870}" dt="2025-07-08T10:12:28.057" v="8993" actId="571"/>
          <ac:spMkLst>
            <pc:docMk/>
            <pc:sldMk cId="734923120" sldId="296"/>
            <ac:spMk id="7" creationId="{F716F66A-4A1F-0844-CAE6-23F03A5854D7}"/>
          </ac:spMkLst>
        </pc:spChg>
        <pc:spChg chg="mod">
          <ac:chgData name="Sanders Wang" userId="089d73b8-785c-4012-b931-81c632b6c9c7" providerId="ADAL" clId="{975E42F5-CDA0-4D4B-A234-FE49F872B870}" dt="2025-07-08T10:09:31.172" v="8960" actId="1076"/>
          <ac:spMkLst>
            <pc:docMk/>
            <pc:sldMk cId="734923120" sldId="296"/>
            <ac:spMk id="29" creationId="{EF759DF7-763D-C6BC-A019-BECF54BCE66B}"/>
          </ac:spMkLst>
        </pc:spChg>
        <pc:spChg chg="mod">
          <ac:chgData name="Sanders Wang" userId="089d73b8-785c-4012-b931-81c632b6c9c7" providerId="ADAL" clId="{975E42F5-CDA0-4D4B-A234-FE49F872B870}" dt="2025-07-08T10:09:40.901" v="8962" actId="1076"/>
          <ac:spMkLst>
            <pc:docMk/>
            <pc:sldMk cId="734923120" sldId="296"/>
            <ac:spMk id="45" creationId="{E654507E-A101-D748-1106-83CF4A75CF5D}"/>
          </ac:spMkLst>
        </pc:spChg>
        <pc:spChg chg="mod">
          <ac:chgData name="Sanders Wang" userId="089d73b8-785c-4012-b931-81c632b6c9c7" providerId="ADAL" clId="{975E42F5-CDA0-4D4B-A234-FE49F872B870}" dt="2025-07-08T10:09:40.901" v="8962" actId="1076"/>
          <ac:spMkLst>
            <pc:docMk/>
            <pc:sldMk cId="734923120" sldId="296"/>
            <ac:spMk id="46" creationId="{89BD8E96-2AB6-7413-FCA0-A86D1752ED52}"/>
          </ac:spMkLst>
        </pc:spChg>
        <pc:spChg chg="mod">
          <ac:chgData name="Sanders Wang" userId="089d73b8-785c-4012-b931-81c632b6c9c7" providerId="ADAL" clId="{975E42F5-CDA0-4D4B-A234-FE49F872B870}" dt="2025-07-08T10:10:05.683" v="8965" actId="1076"/>
          <ac:spMkLst>
            <pc:docMk/>
            <pc:sldMk cId="734923120" sldId="296"/>
            <ac:spMk id="64" creationId="{E8B2C065-EDC1-136B-37F3-26D677B9303F}"/>
          </ac:spMkLst>
        </pc:spChg>
        <pc:spChg chg="mod">
          <ac:chgData name="Sanders Wang" userId="089d73b8-785c-4012-b931-81c632b6c9c7" providerId="ADAL" clId="{975E42F5-CDA0-4D4B-A234-FE49F872B870}" dt="2025-07-08T10:10:02.593" v="8964" actId="1076"/>
          <ac:spMkLst>
            <pc:docMk/>
            <pc:sldMk cId="734923120" sldId="296"/>
            <ac:spMk id="67" creationId="{347CBAF3-3E90-6254-053F-06D614C813FD}"/>
          </ac:spMkLst>
        </pc:spChg>
        <pc:spChg chg="mod">
          <ac:chgData name="Sanders Wang" userId="089d73b8-785c-4012-b931-81c632b6c9c7" providerId="ADAL" clId="{975E42F5-CDA0-4D4B-A234-FE49F872B870}" dt="2025-07-08T10:10:14.314" v="8967" actId="1076"/>
          <ac:spMkLst>
            <pc:docMk/>
            <pc:sldMk cId="734923120" sldId="296"/>
            <ac:spMk id="79" creationId="{5A1DD06A-0BD9-4809-AF4B-E72CE51783CE}"/>
          </ac:spMkLst>
        </pc:spChg>
        <pc:spChg chg="mod">
          <ac:chgData name="Sanders Wang" userId="089d73b8-785c-4012-b931-81c632b6c9c7" providerId="ADAL" clId="{975E42F5-CDA0-4D4B-A234-FE49F872B870}" dt="2025-07-08T10:10:14.314" v="8967" actId="1076"/>
          <ac:spMkLst>
            <pc:docMk/>
            <pc:sldMk cId="734923120" sldId="296"/>
            <ac:spMk id="80" creationId="{E055AA36-CBE4-E7F8-9110-FB54407FEEA1}"/>
          </ac:spMkLst>
        </pc:spChg>
        <pc:grpChg chg="mod">
          <ac:chgData name="Sanders Wang" userId="089d73b8-785c-4012-b931-81c632b6c9c7" providerId="ADAL" clId="{975E42F5-CDA0-4D4B-A234-FE49F872B870}" dt="2025-07-08T10:10:57.303" v="8969" actId="14100"/>
          <ac:grpSpMkLst>
            <pc:docMk/>
            <pc:sldMk cId="734923120" sldId="296"/>
            <ac:grpSpMk id="20" creationId="{EB3F0078-038C-2221-B7FC-79A7B90E1FBB}"/>
          </ac:grpSpMkLst>
        </pc:grpChg>
        <pc:grpChg chg="mod">
          <ac:chgData name="Sanders Wang" userId="089d73b8-785c-4012-b931-81c632b6c9c7" providerId="ADAL" clId="{975E42F5-CDA0-4D4B-A234-FE49F872B870}" dt="2025-07-08T10:07:58.815" v="8950" actId="1076"/>
          <ac:grpSpMkLst>
            <pc:docMk/>
            <pc:sldMk cId="734923120" sldId="296"/>
            <ac:grpSpMk id="55" creationId="{9E0CB499-CA8D-8C8E-5E87-27CF92B04EBB}"/>
          </ac:grpSpMkLst>
        </pc:grpChg>
        <pc:grpChg chg="mod">
          <ac:chgData name="Sanders Wang" userId="089d73b8-785c-4012-b931-81c632b6c9c7" providerId="ADAL" clId="{975E42F5-CDA0-4D4B-A234-FE49F872B870}" dt="2025-07-08T10:08:03.183" v="8951" actId="1076"/>
          <ac:grpSpMkLst>
            <pc:docMk/>
            <pc:sldMk cId="734923120" sldId="296"/>
            <ac:grpSpMk id="69" creationId="{A0E27229-65B3-1509-A5C9-8DFF824B8BE2}"/>
          </ac:grpSpMkLst>
        </pc:grpChg>
        <pc:cxnChg chg="add">
          <ac:chgData name="Sanders Wang" userId="089d73b8-785c-4012-b931-81c632b6c9c7" providerId="ADAL" clId="{975E42F5-CDA0-4D4B-A234-FE49F872B870}" dt="2025-07-08T10:12:37.038" v="8994" actId="11529"/>
          <ac:cxnSpMkLst>
            <pc:docMk/>
            <pc:sldMk cId="734923120" sldId="296"/>
            <ac:cxnSpMk id="9" creationId="{492B963A-6877-E2B0-1DFA-238CD93B8426}"/>
          </ac:cxnSpMkLst>
        </pc:cxnChg>
        <pc:cxnChg chg="add mod">
          <ac:chgData name="Sanders Wang" userId="089d73b8-785c-4012-b931-81c632b6c9c7" providerId="ADAL" clId="{975E42F5-CDA0-4D4B-A234-FE49F872B870}" dt="2025-07-08T10:13:04.086" v="8997" actId="14100"/>
          <ac:cxnSpMkLst>
            <pc:docMk/>
            <pc:sldMk cId="734923120" sldId="296"/>
            <ac:cxnSpMk id="10" creationId="{9B420867-5251-5088-286C-2CFCC46F1DBA}"/>
          </ac:cxnSpMkLst>
        </pc:cxnChg>
        <pc:cxnChg chg="add mod">
          <ac:chgData name="Sanders Wang" userId="089d73b8-785c-4012-b931-81c632b6c9c7" providerId="ADAL" clId="{975E42F5-CDA0-4D4B-A234-FE49F872B870}" dt="2025-07-08T10:13:28.924" v="9001" actId="14100"/>
          <ac:cxnSpMkLst>
            <pc:docMk/>
            <pc:sldMk cId="734923120" sldId="296"/>
            <ac:cxnSpMk id="13" creationId="{20376BBC-7556-E33A-F920-E4851A8B6A23}"/>
          </ac:cxnSpMkLst>
        </pc:cxnChg>
        <pc:cxnChg chg="add mod">
          <ac:chgData name="Sanders Wang" userId="089d73b8-785c-4012-b931-81c632b6c9c7" providerId="ADAL" clId="{975E42F5-CDA0-4D4B-A234-FE49F872B870}" dt="2025-07-08T10:13:41.731" v="9004" actId="14100"/>
          <ac:cxnSpMkLst>
            <pc:docMk/>
            <pc:sldMk cId="734923120" sldId="296"/>
            <ac:cxnSpMk id="17" creationId="{57749281-23C7-6D3B-797D-BBB35A5FB3F0}"/>
          </ac:cxnSpMkLst>
        </pc:cxnChg>
        <pc:cxnChg chg="add mod">
          <ac:chgData name="Sanders Wang" userId="089d73b8-785c-4012-b931-81c632b6c9c7" providerId="ADAL" clId="{975E42F5-CDA0-4D4B-A234-FE49F872B870}" dt="2025-07-08T10:14:08.621" v="9009" actId="14100"/>
          <ac:cxnSpMkLst>
            <pc:docMk/>
            <pc:sldMk cId="734923120" sldId="296"/>
            <ac:cxnSpMk id="34" creationId="{CB813F55-54E4-FADE-A299-BEF372960B58}"/>
          </ac:cxnSpMkLst>
        </pc:cxnChg>
        <pc:cxnChg chg="add mod">
          <ac:chgData name="Sanders Wang" userId="089d73b8-785c-4012-b931-81c632b6c9c7" providerId="ADAL" clId="{975E42F5-CDA0-4D4B-A234-FE49F872B870}" dt="2025-07-08T10:14:19.942" v="9012" actId="14100"/>
          <ac:cxnSpMkLst>
            <pc:docMk/>
            <pc:sldMk cId="734923120" sldId="296"/>
            <ac:cxnSpMk id="87" creationId="{2D57AF77-A7D4-CFEB-C91F-61E6CF3629D6}"/>
          </ac:cxnSpMkLst>
        </pc:cxnChg>
        <pc:cxnChg chg="add mod">
          <ac:chgData name="Sanders Wang" userId="089d73b8-785c-4012-b931-81c632b6c9c7" providerId="ADAL" clId="{975E42F5-CDA0-4D4B-A234-FE49F872B870}" dt="2025-07-08T10:14:28.284" v="9015" actId="14100"/>
          <ac:cxnSpMkLst>
            <pc:docMk/>
            <pc:sldMk cId="734923120" sldId="296"/>
            <ac:cxnSpMk id="90" creationId="{DD3B6938-EAB9-81E6-D7E6-1E8D728DC774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10:18:30.565" v="9053" actId="14100"/>
        <pc:sldMkLst>
          <pc:docMk/>
          <pc:sldMk cId="1919954891" sldId="297"/>
        </pc:sldMkLst>
        <pc:spChg chg="mod">
          <ac:chgData name="Sanders Wang" userId="089d73b8-785c-4012-b931-81c632b6c9c7" providerId="ADAL" clId="{975E42F5-CDA0-4D4B-A234-FE49F872B870}" dt="2025-07-08T10:16:52.838" v="9037" actId="14100"/>
          <ac:spMkLst>
            <pc:docMk/>
            <pc:sldMk cId="1919954891" sldId="297"/>
            <ac:spMk id="6" creationId="{1D71DE0B-C0E8-AE8A-883A-DB081EF1CF38}"/>
          </ac:spMkLst>
        </pc:spChg>
        <pc:spChg chg="mod">
          <ac:chgData name="Sanders Wang" userId="089d73b8-785c-4012-b931-81c632b6c9c7" providerId="ADAL" clId="{975E42F5-CDA0-4D4B-A234-FE49F872B870}" dt="2025-07-08T10:17:09.034" v="9040" actId="20577"/>
          <ac:spMkLst>
            <pc:docMk/>
            <pc:sldMk cId="1919954891" sldId="297"/>
            <ac:spMk id="7" creationId="{B3FF3F77-9314-38E9-BC2C-AD736298D986}"/>
          </ac:spMkLst>
        </pc:spChg>
        <pc:spChg chg="add mod">
          <ac:chgData name="Sanders Wang" userId="089d73b8-785c-4012-b931-81c632b6c9c7" providerId="ADAL" clId="{975E42F5-CDA0-4D4B-A234-FE49F872B870}" dt="2025-07-08T10:18:30.565" v="9053" actId="14100"/>
          <ac:spMkLst>
            <pc:docMk/>
            <pc:sldMk cId="1919954891" sldId="297"/>
            <ac:spMk id="12" creationId="{D2BD8A0D-C857-1CF7-A9E8-7A767A0E9B41}"/>
          </ac:spMkLst>
        </pc:sp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15" creationId="{22375114-551D-1640-84F5-0D98DA8BEFF6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18" creationId="{36CCB42C-73F7-373A-37C7-1AC22C968B9B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30" creationId="{B8E43BA8-BEAC-627D-57AE-EEE6089C0EE1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48" creationId="{8553039E-B1AA-4507-C05D-B537FE3B691C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1T15:05:15.988" v="9671" actId="1076"/>
        <pc:sldMkLst>
          <pc:docMk/>
          <pc:sldMk cId="1699832244" sldId="298"/>
        </pc:sldMkLst>
        <pc:spChg chg="add mod">
          <ac:chgData name="Sanders Wang" userId="089d73b8-785c-4012-b931-81c632b6c9c7" providerId="ADAL" clId="{975E42F5-CDA0-4D4B-A234-FE49F872B870}" dt="2025-07-11T14:31:54.038" v="9099" actId="1076"/>
          <ac:spMkLst>
            <pc:docMk/>
            <pc:sldMk cId="1699832244" sldId="298"/>
            <ac:spMk id="4" creationId="{7D5E068D-34C6-C768-CD9B-D0C6AAA6C280}"/>
          </ac:spMkLst>
        </pc:spChg>
        <pc:spChg chg="add mod">
          <ac:chgData name="Sanders Wang" userId="089d73b8-785c-4012-b931-81c632b6c9c7" providerId="ADAL" clId="{975E42F5-CDA0-4D4B-A234-FE49F872B870}" dt="2025-07-11T14:34:26.059" v="9138" actId="1076"/>
          <ac:spMkLst>
            <pc:docMk/>
            <pc:sldMk cId="1699832244" sldId="298"/>
            <ac:spMk id="12" creationId="{B91AC05B-3F9E-BBE4-B7F5-C3A69B7CCCCB}"/>
          </ac:spMkLst>
        </pc:spChg>
        <pc:spChg chg="add">
          <ac:chgData name="Sanders Wang" userId="089d73b8-785c-4012-b931-81c632b6c9c7" providerId="ADAL" clId="{975E42F5-CDA0-4D4B-A234-FE49F872B870}" dt="2025-07-11T14:34:31.735" v="9139" actId="11529"/>
          <ac:spMkLst>
            <pc:docMk/>
            <pc:sldMk cId="1699832244" sldId="298"/>
            <ac:spMk id="13" creationId="{0D2E1A9C-5E27-8420-6FD7-C68D814BE3EB}"/>
          </ac:spMkLst>
        </pc:spChg>
        <pc:spChg chg="add mod">
          <ac:chgData name="Sanders Wang" userId="089d73b8-785c-4012-b931-81c632b6c9c7" providerId="ADAL" clId="{975E42F5-CDA0-4D4B-A234-FE49F872B870}" dt="2025-07-11T14:35:59.374" v="9164" actId="1076"/>
          <ac:spMkLst>
            <pc:docMk/>
            <pc:sldMk cId="1699832244" sldId="298"/>
            <ac:spMk id="14" creationId="{13A0C3FC-AB6A-3BAE-320C-D0BC204380F4}"/>
          </ac:spMkLst>
        </pc:spChg>
        <pc:spChg chg="add mod">
          <ac:chgData name="Sanders Wang" userId="089d73b8-785c-4012-b931-81c632b6c9c7" providerId="ADAL" clId="{975E42F5-CDA0-4D4B-A234-FE49F872B870}" dt="2025-07-11T14:36:02.165" v="9165" actId="1076"/>
          <ac:spMkLst>
            <pc:docMk/>
            <pc:sldMk cId="1699832244" sldId="298"/>
            <ac:spMk id="15" creationId="{3E7806F0-0696-9AD7-56BB-D6170A621394}"/>
          </ac:spMkLst>
        </pc:spChg>
        <pc:spChg chg="add mod">
          <ac:chgData name="Sanders Wang" userId="089d73b8-785c-4012-b931-81c632b6c9c7" providerId="ADAL" clId="{975E42F5-CDA0-4D4B-A234-FE49F872B870}" dt="2025-07-11T14:36:21.339" v="9168" actId="1076"/>
          <ac:spMkLst>
            <pc:docMk/>
            <pc:sldMk cId="1699832244" sldId="298"/>
            <ac:spMk id="16" creationId="{019F4F4F-FBEB-CC33-5E46-AA7C3BFD8540}"/>
          </ac:spMkLst>
        </pc:spChg>
        <pc:spChg chg="add mod">
          <ac:chgData name="Sanders Wang" userId="089d73b8-785c-4012-b931-81c632b6c9c7" providerId="ADAL" clId="{975E42F5-CDA0-4D4B-A234-FE49F872B870}" dt="2025-07-11T14:37:57.082" v="9185" actId="20577"/>
          <ac:spMkLst>
            <pc:docMk/>
            <pc:sldMk cId="1699832244" sldId="298"/>
            <ac:spMk id="18" creationId="{F6C263E2-17B3-BE06-1C26-C21C084F449C}"/>
          </ac:spMkLst>
        </pc:spChg>
        <pc:spChg chg="add mod">
          <ac:chgData name="Sanders Wang" userId="089d73b8-785c-4012-b931-81c632b6c9c7" providerId="ADAL" clId="{975E42F5-CDA0-4D4B-A234-FE49F872B870}" dt="2025-07-11T14:38:09.958" v="9188" actId="1076"/>
          <ac:spMkLst>
            <pc:docMk/>
            <pc:sldMk cId="1699832244" sldId="298"/>
            <ac:spMk id="19" creationId="{29FA62E8-D162-A473-D379-BF2E6BDD0CBD}"/>
          </ac:spMkLst>
        </pc:spChg>
        <pc:spChg chg="add mod">
          <ac:chgData name="Sanders Wang" userId="089d73b8-785c-4012-b931-81c632b6c9c7" providerId="ADAL" clId="{975E42F5-CDA0-4D4B-A234-FE49F872B870}" dt="2025-07-11T14:40:36.087" v="9197" actId="1076"/>
          <ac:spMkLst>
            <pc:docMk/>
            <pc:sldMk cId="1699832244" sldId="298"/>
            <ac:spMk id="20" creationId="{81073AC1-924B-90F0-66F2-A59A13505447}"/>
          </ac:spMkLst>
        </pc:spChg>
        <pc:spChg chg="add mod">
          <ac:chgData name="Sanders Wang" userId="089d73b8-785c-4012-b931-81c632b6c9c7" providerId="ADAL" clId="{975E42F5-CDA0-4D4B-A234-FE49F872B870}" dt="2025-07-11T14:42:24.770" v="9210" actId="1076"/>
          <ac:spMkLst>
            <pc:docMk/>
            <pc:sldMk cId="1699832244" sldId="298"/>
            <ac:spMk id="24" creationId="{7B0FA35E-8621-A0D9-37B9-AD24F58E5B1D}"/>
          </ac:spMkLst>
        </pc:spChg>
        <pc:spChg chg="add mod">
          <ac:chgData name="Sanders Wang" userId="089d73b8-785c-4012-b931-81c632b6c9c7" providerId="ADAL" clId="{975E42F5-CDA0-4D4B-A234-FE49F872B870}" dt="2025-07-11T14:43:09.758" v="9216" actId="1076"/>
          <ac:spMkLst>
            <pc:docMk/>
            <pc:sldMk cId="1699832244" sldId="298"/>
            <ac:spMk id="25" creationId="{9BAAE77A-178E-6217-B2BB-6AD3BE039EAF}"/>
          </ac:spMkLst>
        </pc:spChg>
        <pc:spChg chg="add mod">
          <ac:chgData name="Sanders Wang" userId="089d73b8-785c-4012-b931-81c632b6c9c7" providerId="ADAL" clId="{975E42F5-CDA0-4D4B-A234-FE49F872B870}" dt="2025-07-11T14:43:19.842" v="9222" actId="20577"/>
          <ac:spMkLst>
            <pc:docMk/>
            <pc:sldMk cId="1699832244" sldId="298"/>
            <ac:spMk id="26" creationId="{7C5B2289-D7C0-CB5C-AE96-4997D199DF28}"/>
          </ac:spMkLst>
        </pc:spChg>
        <pc:spChg chg="add mod">
          <ac:chgData name="Sanders Wang" userId="089d73b8-785c-4012-b931-81c632b6c9c7" providerId="ADAL" clId="{975E42F5-CDA0-4D4B-A234-FE49F872B870}" dt="2025-07-11T14:54:25.413" v="9577" actId="1076"/>
          <ac:spMkLst>
            <pc:docMk/>
            <pc:sldMk cId="1699832244" sldId="298"/>
            <ac:spMk id="27" creationId="{7DFAB5C2-1CC1-7B86-14EA-7E260B9763FF}"/>
          </ac:spMkLst>
        </pc:spChg>
        <pc:spChg chg="add mod">
          <ac:chgData name="Sanders Wang" userId="089d73b8-785c-4012-b931-81c632b6c9c7" providerId="ADAL" clId="{975E42F5-CDA0-4D4B-A234-FE49F872B870}" dt="2025-07-11T14:56:55.123" v="9593" actId="20577"/>
          <ac:spMkLst>
            <pc:docMk/>
            <pc:sldMk cId="1699832244" sldId="298"/>
            <ac:spMk id="28" creationId="{C00AF3A6-62D4-253A-4258-17824BF24497}"/>
          </ac:spMkLst>
        </pc:spChg>
        <pc:spChg chg="add mod">
          <ac:chgData name="Sanders Wang" userId="089d73b8-785c-4012-b931-81c632b6c9c7" providerId="ADAL" clId="{975E42F5-CDA0-4D4B-A234-FE49F872B870}" dt="2025-07-11T14:58:35.016" v="9601" actId="1076"/>
          <ac:spMkLst>
            <pc:docMk/>
            <pc:sldMk cId="1699832244" sldId="298"/>
            <ac:spMk id="29" creationId="{99CD5D76-E2F2-B0D8-4827-81D8CE866BC2}"/>
          </ac:spMkLst>
        </pc:spChg>
        <pc:spChg chg="add mod">
          <ac:chgData name="Sanders Wang" userId="089d73b8-785c-4012-b931-81c632b6c9c7" providerId="ADAL" clId="{975E42F5-CDA0-4D4B-A234-FE49F872B870}" dt="2025-07-11T15:05:15.988" v="9671" actId="1076"/>
          <ac:spMkLst>
            <pc:docMk/>
            <pc:sldMk cId="1699832244" sldId="298"/>
            <ac:spMk id="30" creationId="{3165D54A-AA2E-9900-72B7-6DBB24BDE665}"/>
          </ac:spMkLst>
        </pc:spChg>
        <pc:spChg chg="add mod">
          <ac:chgData name="Sanders Wang" userId="089d73b8-785c-4012-b931-81c632b6c9c7" providerId="ADAL" clId="{975E42F5-CDA0-4D4B-A234-FE49F872B870}" dt="2025-07-11T15:04:30.571" v="9652" actId="5793"/>
          <ac:spMkLst>
            <pc:docMk/>
            <pc:sldMk cId="1699832244" sldId="298"/>
            <ac:spMk id="31" creationId="{FC38925F-2A8A-F385-6D36-A5F00B9E112E}"/>
          </ac:spMkLst>
        </pc:spChg>
        <pc:spChg chg="add mod">
          <ac:chgData name="Sanders Wang" userId="089d73b8-785c-4012-b931-81c632b6c9c7" providerId="ADAL" clId="{975E42F5-CDA0-4D4B-A234-FE49F872B870}" dt="2025-07-11T15:04:52.474" v="9666" actId="1076"/>
          <ac:spMkLst>
            <pc:docMk/>
            <pc:sldMk cId="1699832244" sldId="298"/>
            <ac:spMk id="32" creationId="{F5C25755-927D-3447-DAA7-9F1D7740E4BA}"/>
          </ac:spMkLst>
        </pc:spChg>
        <pc:spChg chg="add mod">
          <ac:chgData name="Sanders Wang" userId="089d73b8-785c-4012-b931-81c632b6c9c7" providerId="ADAL" clId="{975E42F5-CDA0-4D4B-A234-FE49F872B870}" dt="2025-07-11T15:05:05.604" v="9669" actId="1076"/>
          <ac:spMkLst>
            <pc:docMk/>
            <pc:sldMk cId="1699832244" sldId="298"/>
            <ac:spMk id="33" creationId="{851E0CBB-A2C3-C426-2968-ECA803B502FB}"/>
          </ac:spMkLst>
        </pc:spChg>
        <pc:spChg chg="add mod">
          <ac:chgData name="Sanders Wang" userId="089d73b8-785c-4012-b931-81c632b6c9c7" providerId="ADAL" clId="{975E42F5-CDA0-4D4B-A234-FE49F872B870}" dt="2025-07-11T15:05:10.697" v="9670" actId="571"/>
          <ac:spMkLst>
            <pc:docMk/>
            <pc:sldMk cId="1699832244" sldId="298"/>
            <ac:spMk id="34" creationId="{7D0F1550-662C-CFA8-A55D-0DA2C75DE5B4}"/>
          </ac:spMkLst>
        </pc:spChg>
        <pc:picChg chg="add mod">
          <ac:chgData name="Sanders Wang" userId="089d73b8-785c-4012-b931-81c632b6c9c7" providerId="ADAL" clId="{975E42F5-CDA0-4D4B-A234-FE49F872B870}" dt="2025-07-11T14:33:54.517" v="9119" actId="1076"/>
          <ac:picMkLst>
            <pc:docMk/>
            <pc:sldMk cId="1699832244" sldId="298"/>
            <ac:picMk id="6" creationId="{08085F73-B02C-D8E5-21CB-BC36105979C8}"/>
          </ac:picMkLst>
        </pc:picChg>
        <pc:picChg chg="add mod">
          <ac:chgData name="Sanders Wang" userId="089d73b8-785c-4012-b931-81c632b6c9c7" providerId="ADAL" clId="{975E42F5-CDA0-4D4B-A234-FE49F872B870}" dt="2025-07-11T14:32:59.360" v="9113" actId="1076"/>
          <ac:picMkLst>
            <pc:docMk/>
            <pc:sldMk cId="1699832244" sldId="298"/>
            <ac:picMk id="9" creationId="{53DD24E2-2269-64A7-2FC1-6EBD0D419563}"/>
          </ac:picMkLst>
        </pc:picChg>
        <pc:picChg chg="add mod">
          <ac:chgData name="Sanders Wang" userId="089d73b8-785c-4012-b931-81c632b6c9c7" providerId="ADAL" clId="{975E42F5-CDA0-4D4B-A234-FE49F872B870}" dt="2025-07-11T14:33:08.487" v="9116" actId="1076"/>
          <ac:picMkLst>
            <pc:docMk/>
            <pc:sldMk cId="1699832244" sldId="298"/>
            <ac:picMk id="11" creationId="{CED1FB2E-C1B7-9597-8B38-B4EA1602D345}"/>
          </ac:picMkLst>
        </pc:picChg>
        <pc:picChg chg="add mod">
          <ac:chgData name="Sanders Wang" userId="089d73b8-785c-4012-b931-81c632b6c9c7" providerId="ADAL" clId="{975E42F5-CDA0-4D4B-A234-FE49F872B870}" dt="2025-07-11T14:40:30.787" v="9196" actId="1076"/>
          <ac:picMkLst>
            <pc:docMk/>
            <pc:sldMk cId="1699832244" sldId="298"/>
            <ac:picMk id="22" creationId="{980B1685-39F6-BE74-F8CB-A0A8ACF9A461}"/>
          </ac:picMkLst>
        </pc:picChg>
        <pc:cxnChg chg="add mod">
          <ac:chgData name="Sanders Wang" userId="089d73b8-785c-4012-b931-81c632b6c9c7" providerId="ADAL" clId="{975E42F5-CDA0-4D4B-A234-FE49F872B870}" dt="2025-07-11T14:37:10.402" v="9172" actId="1076"/>
          <ac:cxnSpMkLst>
            <pc:docMk/>
            <pc:sldMk cId="1699832244" sldId="298"/>
            <ac:cxnSpMk id="3" creationId="{A01891EE-B7AC-845D-A25F-031663902B92}"/>
          </ac:cxnSpMkLst>
        </pc:cxnChg>
        <pc:cxnChg chg="add mod">
          <ac:chgData name="Sanders Wang" userId="089d73b8-785c-4012-b931-81c632b6c9c7" providerId="ADAL" clId="{975E42F5-CDA0-4D4B-A234-FE49F872B870}" dt="2025-07-11T14:41:28.081" v="9202" actId="1076"/>
          <ac:cxnSpMkLst>
            <pc:docMk/>
            <pc:sldMk cId="1699832244" sldId="298"/>
            <ac:cxnSpMk id="17" creationId="{B2FE4E85-63C9-E0F5-987B-95F039A58091}"/>
          </ac:cxnSpMkLst>
        </pc:cxnChg>
      </pc:sldChg>
      <pc:sldChg chg="addSp modSp new mod">
        <pc:chgData name="Sanders Wang" userId="089d73b8-785c-4012-b931-81c632b6c9c7" providerId="ADAL" clId="{975E42F5-CDA0-4D4B-A234-FE49F872B870}" dt="2025-07-11T14:53:32.219" v="9565" actId="20577"/>
        <pc:sldMkLst>
          <pc:docMk/>
          <pc:sldMk cId="1937771021" sldId="299"/>
        </pc:sldMkLst>
        <pc:spChg chg="add mod">
          <ac:chgData name="Sanders Wang" userId="089d73b8-785c-4012-b931-81c632b6c9c7" providerId="ADAL" clId="{975E42F5-CDA0-4D4B-A234-FE49F872B870}" dt="2025-07-11T14:51:10.451" v="9466" actId="20577"/>
          <ac:spMkLst>
            <pc:docMk/>
            <pc:sldMk cId="1937771021" sldId="299"/>
            <ac:spMk id="2" creationId="{EA870178-E709-F1F6-501A-B65B440E65A6}"/>
          </ac:spMkLst>
        </pc:spChg>
        <pc:spChg chg="add mod">
          <ac:chgData name="Sanders Wang" userId="089d73b8-785c-4012-b931-81c632b6c9c7" providerId="ADAL" clId="{975E42F5-CDA0-4D4B-A234-FE49F872B870}" dt="2025-07-11T14:44:19.797" v="9240" actId="14100"/>
          <ac:spMkLst>
            <pc:docMk/>
            <pc:sldMk cId="1937771021" sldId="299"/>
            <ac:spMk id="3" creationId="{40724E3A-6836-3AB3-7AFC-264F4C091322}"/>
          </ac:spMkLst>
        </pc:spChg>
        <pc:spChg chg="add mod">
          <ac:chgData name="Sanders Wang" userId="089d73b8-785c-4012-b931-81c632b6c9c7" providerId="ADAL" clId="{975E42F5-CDA0-4D4B-A234-FE49F872B870}" dt="2025-07-11T14:44:28.732" v="9242" actId="1076"/>
          <ac:spMkLst>
            <pc:docMk/>
            <pc:sldMk cId="1937771021" sldId="299"/>
            <ac:spMk id="5" creationId="{FCF7D605-13C8-FD3D-D1D0-0E6C8370DD35}"/>
          </ac:spMkLst>
        </pc:spChg>
        <pc:spChg chg="add mod">
          <ac:chgData name="Sanders Wang" userId="089d73b8-785c-4012-b931-81c632b6c9c7" providerId="ADAL" clId="{975E42F5-CDA0-4D4B-A234-FE49F872B870}" dt="2025-07-11T14:45:17.813" v="9249" actId="1076"/>
          <ac:spMkLst>
            <pc:docMk/>
            <pc:sldMk cId="1937771021" sldId="299"/>
            <ac:spMk id="6" creationId="{49A35AD1-63D1-0102-E57C-33CA29C371CA}"/>
          </ac:spMkLst>
        </pc:spChg>
        <pc:spChg chg="add mod">
          <ac:chgData name="Sanders Wang" userId="089d73b8-785c-4012-b931-81c632b6c9c7" providerId="ADAL" clId="{975E42F5-CDA0-4D4B-A234-FE49F872B870}" dt="2025-07-11T14:45:13.068" v="9248" actId="1076"/>
          <ac:spMkLst>
            <pc:docMk/>
            <pc:sldMk cId="1937771021" sldId="299"/>
            <ac:spMk id="7" creationId="{675CE696-CFCB-8F0D-A1E1-98F70EB557E5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0" creationId="{EC332EC1-5B87-5A85-AE37-03842B012F24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1" creationId="{D3FE44AE-77CD-9DDA-C519-C2D19B40D02E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2" creationId="{D703733C-BB27-698E-8BE8-40ED8FBC0915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3" creationId="{A2660298-3D24-4B20-C42E-63313624A9D3}"/>
          </ac:spMkLst>
        </pc:spChg>
        <pc:spChg chg="add mod">
          <ac:chgData name="Sanders Wang" userId="089d73b8-785c-4012-b931-81c632b6c9c7" providerId="ADAL" clId="{975E42F5-CDA0-4D4B-A234-FE49F872B870}" dt="2025-07-11T14:53:24.931" v="9552" actId="20577"/>
          <ac:spMkLst>
            <pc:docMk/>
            <pc:sldMk cId="1937771021" sldId="299"/>
            <ac:spMk id="22" creationId="{81280EDE-8AC2-73FD-B6E3-65273BF59574}"/>
          </ac:spMkLst>
        </pc:spChg>
        <pc:spChg chg="add mod">
          <ac:chgData name="Sanders Wang" userId="089d73b8-785c-4012-b931-81c632b6c9c7" providerId="ADAL" clId="{975E42F5-CDA0-4D4B-A234-FE49F872B870}" dt="2025-07-11T14:53:32.219" v="9565" actId="20577"/>
          <ac:spMkLst>
            <pc:docMk/>
            <pc:sldMk cId="1937771021" sldId="299"/>
            <ac:spMk id="23" creationId="{D7B084ED-F19B-85EA-033D-20D88E48A06A}"/>
          </ac:spMkLst>
        </pc:spChg>
        <pc:cxnChg chg="add mod">
          <ac:chgData name="Sanders Wang" userId="089d73b8-785c-4012-b931-81c632b6c9c7" providerId="ADAL" clId="{975E42F5-CDA0-4D4B-A234-FE49F872B870}" dt="2025-07-11T14:46:58.649" v="9269" actId="14100"/>
          <ac:cxnSpMkLst>
            <pc:docMk/>
            <pc:sldMk cId="1937771021" sldId="299"/>
            <ac:cxnSpMk id="9" creationId="{FDAA13D1-B293-8B40-CD3D-7A2F2A4316B9}"/>
          </ac:cxnSpMkLst>
        </pc:cxnChg>
        <pc:cxnChg chg="add mod">
          <ac:chgData name="Sanders Wang" userId="089d73b8-785c-4012-b931-81c632b6c9c7" providerId="ADAL" clId="{975E42F5-CDA0-4D4B-A234-FE49F872B870}" dt="2025-07-11T14:47:07.466" v="9272" actId="14100"/>
          <ac:cxnSpMkLst>
            <pc:docMk/>
            <pc:sldMk cId="1937771021" sldId="299"/>
            <ac:cxnSpMk id="14" creationId="{26147138-5F0A-DC72-05BC-05B1F2F1354E}"/>
          </ac:cxnSpMkLst>
        </pc:cxnChg>
        <pc:cxnChg chg="add mod">
          <ac:chgData name="Sanders Wang" userId="089d73b8-785c-4012-b931-81c632b6c9c7" providerId="ADAL" clId="{975E42F5-CDA0-4D4B-A234-FE49F872B870}" dt="2025-07-11T14:47:02.411" v="9270" actId="14100"/>
          <ac:cxnSpMkLst>
            <pc:docMk/>
            <pc:sldMk cId="1937771021" sldId="299"/>
            <ac:cxnSpMk id="15" creationId="{5DF2AC7C-493F-CF5E-834E-7B3B7F5D136A}"/>
          </ac:cxnSpMkLst>
        </pc:cxnChg>
        <pc:cxnChg chg="add mod">
          <ac:chgData name="Sanders Wang" userId="089d73b8-785c-4012-b931-81c632b6c9c7" providerId="ADAL" clId="{975E42F5-CDA0-4D4B-A234-FE49F872B870}" dt="2025-07-11T14:47:18" v="9274" actId="14100"/>
          <ac:cxnSpMkLst>
            <pc:docMk/>
            <pc:sldMk cId="1937771021" sldId="299"/>
            <ac:cxnSpMk id="19" creationId="{92560106-CF13-E142-5439-4B2A4AB46849}"/>
          </ac:cxnSpMkLst>
        </pc:cxnChg>
        <pc:cxnChg chg="add mod">
          <ac:chgData name="Sanders Wang" userId="089d73b8-785c-4012-b931-81c632b6c9c7" providerId="ADAL" clId="{975E42F5-CDA0-4D4B-A234-FE49F872B870}" dt="2025-07-11T14:47:32.641" v="9276" actId="1076"/>
          <ac:cxnSpMkLst>
            <pc:docMk/>
            <pc:sldMk cId="1937771021" sldId="299"/>
            <ac:cxnSpMk id="21" creationId="{9230FC7A-5C11-24BF-B6E4-F372569B26FD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1T15:35:28.046" v="9891" actId="1076"/>
        <pc:sldMkLst>
          <pc:docMk/>
          <pc:sldMk cId="1669374006" sldId="300"/>
        </pc:sldMkLst>
        <pc:spChg chg="add mod">
          <ac:chgData name="Sanders Wang" userId="089d73b8-785c-4012-b931-81c632b6c9c7" providerId="ADAL" clId="{975E42F5-CDA0-4D4B-A234-FE49F872B870}" dt="2025-07-11T15:35:28.046" v="9891" actId="1076"/>
          <ac:spMkLst>
            <pc:docMk/>
            <pc:sldMk cId="1669374006" sldId="300"/>
            <ac:spMk id="2" creationId="{7C502CD2-14C9-3375-27C7-2D650753B99D}"/>
          </ac:spMkLst>
        </pc:spChg>
        <pc:spChg chg="add mod">
          <ac:chgData name="Sanders Wang" userId="089d73b8-785c-4012-b931-81c632b6c9c7" providerId="ADAL" clId="{975E42F5-CDA0-4D4B-A234-FE49F872B870}" dt="2025-07-11T15:30:25.753" v="9795" actId="14100"/>
          <ac:spMkLst>
            <pc:docMk/>
            <pc:sldMk cId="1669374006" sldId="300"/>
            <ac:spMk id="5" creationId="{4D556618-3496-33F2-7440-84BF0752CB39}"/>
          </ac:spMkLst>
        </pc:spChg>
        <pc:spChg chg="add mod">
          <ac:chgData name="Sanders Wang" userId="089d73b8-785c-4012-b931-81c632b6c9c7" providerId="ADAL" clId="{975E42F5-CDA0-4D4B-A234-FE49F872B870}" dt="2025-07-11T15:30:30.636" v="9796" actId="571"/>
          <ac:spMkLst>
            <pc:docMk/>
            <pc:sldMk cId="1669374006" sldId="300"/>
            <ac:spMk id="6" creationId="{1C7C206A-6909-030D-92B0-1BD710251D0B}"/>
          </ac:spMkLst>
        </pc:spChg>
        <pc:spChg chg="add mod">
          <ac:chgData name="Sanders Wang" userId="089d73b8-785c-4012-b931-81c632b6c9c7" providerId="ADAL" clId="{975E42F5-CDA0-4D4B-A234-FE49F872B870}" dt="2025-07-11T15:32:38.141" v="9843" actId="1076"/>
          <ac:spMkLst>
            <pc:docMk/>
            <pc:sldMk cId="1669374006" sldId="300"/>
            <ac:spMk id="7" creationId="{9B4304E8-3D0C-DBDD-640E-445C69A78AE7}"/>
          </ac:spMkLst>
        </pc:spChg>
        <pc:spChg chg="add mod">
          <ac:chgData name="Sanders Wang" userId="089d73b8-785c-4012-b931-81c632b6c9c7" providerId="ADAL" clId="{975E42F5-CDA0-4D4B-A234-FE49F872B870}" dt="2025-07-11T15:33:22.473" v="9865" actId="1076"/>
          <ac:spMkLst>
            <pc:docMk/>
            <pc:sldMk cId="1669374006" sldId="300"/>
            <ac:spMk id="8" creationId="{020FF50D-3669-8952-753B-D4DA28DBB9E3}"/>
          </ac:spMkLst>
        </pc:spChg>
        <pc:picChg chg="add mod">
          <ac:chgData name="Sanders Wang" userId="089d73b8-785c-4012-b931-81c632b6c9c7" providerId="ADAL" clId="{975E42F5-CDA0-4D4B-A234-FE49F872B870}" dt="2025-07-11T15:29:29.550" v="9788" actId="1076"/>
          <ac:picMkLst>
            <pc:docMk/>
            <pc:sldMk cId="1669374006" sldId="300"/>
            <ac:picMk id="3" creationId="{B78F2DDC-4F80-188C-6991-A0AEA1BB2FA0}"/>
          </ac:picMkLst>
        </pc:picChg>
        <pc:picChg chg="add mod">
          <ac:chgData name="Sanders Wang" userId="089d73b8-785c-4012-b931-81c632b6c9c7" providerId="ADAL" clId="{975E42F5-CDA0-4D4B-A234-FE49F872B870}" dt="2025-07-11T15:29:24.228" v="9787" actId="571"/>
          <ac:picMkLst>
            <pc:docMk/>
            <pc:sldMk cId="1669374006" sldId="300"/>
            <ac:picMk id="4" creationId="{B3E12980-8FAA-C539-486F-0C6E786C229E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2T08:41:19.508" v="9947" actId="113"/>
        <pc:sldMkLst>
          <pc:docMk/>
          <pc:sldMk cId="3641056447" sldId="301"/>
        </pc:sldMkLst>
        <pc:spChg chg="add mod">
          <ac:chgData name="Sanders Wang" userId="089d73b8-785c-4012-b931-81c632b6c9c7" providerId="ADAL" clId="{975E42F5-CDA0-4D4B-A234-FE49F872B870}" dt="2025-07-12T08:40:24.918" v="9934" actId="207"/>
          <ac:spMkLst>
            <pc:docMk/>
            <pc:sldMk cId="3641056447" sldId="301"/>
            <ac:spMk id="7" creationId="{C319876A-C228-7BDE-0048-CF04F63B6D94}"/>
          </ac:spMkLst>
        </pc:spChg>
        <pc:spChg chg="add mod">
          <ac:chgData name="Sanders Wang" userId="089d73b8-785c-4012-b931-81c632b6c9c7" providerId="ADAL" clId="{975E42F5-CDA0-4D4B-A234-FE49F872B870}" dt="2025-07-12T08:39:53.642" v="9933" actId="207"/>
          <ac:spMkLst>
            <pc:docMk/>
            <pc:sldMk cId="3641056447" sldId="301"/>
            <ac:spMk id="9" creationId="{5C8D2ECA-7334-5EEF-DA0A-F262A4FE47A6}"/>
          </ac:spMkLst>
        </pc:spChg>
        <pc:spChg chg="add mod">
          <ac:chgData name="Sanders Wang" userId="089d73b8-785c-4012-b931-81c632b6c9c7" providerId="ADAL" clId="{975E42F5-CDA0-4D4B-A234-FE49F872B870}" dt="2025-07-12T08:41:19.508" v="9947" actId="113"/>
          <ac:spMkLst>
            <pc:docMk/>
            <pc:sldMk cId="3641056447" sldId="301"/>
            <ac:spMk id="13" creationId="{97FABD77-EBAC-83A9-A08B-1CA2A2E0F6CB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2T08:55:04.441" v="10313" actId="20577"/>
        <pc:sldMkLst>
          <pc:docMk/>
          <pc:sldMk cId="333146048" sldId="302"/>
        </pc:sldMkLst>
        <pc:spChg chg="add mod">
          <ac:chgData name="Sanders Wang" userId="089d73b8-785c-4012-b931-81c632b6c9c7" providerId="ADAL" clId="{975E42F5-CDA0-4D4B-A234-FE49F872B870}" dt="2025-07-12T08:53:25.954" v="10291" actId="207"/>
          <ac:spMkLst>
            <pc:docMk/>
            <pc:sldMk cId="333146048" sldId="302"/>
            <ac:spMk id="2" creationId="{A3B371B7-C2B6-F82F-B4CB-43FABCDCD5AD}"/>
          </ac:spMkLst>
        </pc:spChg>
        <pc:spChg chg="add mod">
          <ac:chgData name="Sanders Wang" userId="089d73b8-785c-4012-b931-81c632b6c9c7" providerId="ADAL" clId="{975E42F5-CDA0-4D4B-A234-FE49F872B870}" dt="2025-07-12T08:55:04.441" v="10313" actId="20577"/>
          <ac:spMkLst>
            <pc:docMk/>
            <pc:sldMk cId="333146048" sldId="302"/>
            <ac:spMk id="3" creationId="{9252F2D4-53A6-9064-43C2-AB7277167F34}"/>
          </ac:spMkLst>
        </pc:spChg>
        <pc:spChg chg="add mod">
          <ac:chgData name="Sanders Wang" userId="089d73b8-785c-4012-b931-81c632b6c9c7" providerId="ADAL" clId="{975E42F5-CDA0-4D4B-A234-FE49F872B870}" dt="2025-07-12T08:54:16.902" v="10295" actId="207"/>
          <ac:spMkLst>
            <pc:docMk/>
            <pc:sldMk cId="333146048" sldId="302"/>
            <ac:spMk id="7" creationId="{7C89F496-557F-6A79-A7E4-29654CE230FD}"/>
          </ac:spMkLst>
        </pc:spChg>
      </pc:sldChg>
      <pc:sldChg chg="addSp delSp modSp new mod setBg">
        <pc:chgData name="Sanders Wang" userId="089d73b8-785c-4012-b931-81c632b6c9c7" providerId="ADAL" clId="{975E42F5-CDA0-4D4B-A234-FE49F872B870}" dt="2025-07-12T13:54:03.681" v="10389"/>
        <pc:sldMkLst>
          <pc:docMk/>
          <pc:sldMk cId="3515979067" sldId="303"/>
        </pc:sldMkLst>
        <pc:spChg chg="add mod">
          <ac:chgData name="Sanders Wang" userId="089d73b8-785c-4012-b931-81c632b6c9c7" providerId="ADAL" clId="{975E42F5-CDA0-4D4B-A234-FE49F872B870}" dt="2025-07-12T09:12:46.104" v="10363" actId="14100"/>
          <ac:spMkLst>
            <pc:docMk/>
            <pc:sldMk cId="3515979067" sldId="303"/>
            <ac:spMk id="5" creationId="{BA23924A-D031-20C8-08A0-7D715A043F99}"/>
          </ac:spMkLst>
        </pc:spChg>
        <pc:graphicFrameChg chg="add mod modGraphic">
          <ac:chgData name="Sanders Wang" userId="089d73b8-785c-4012-b931-81c632b6c9c7" providerId="ADAL" clId="{975E42F5-CDA0-4D4B-A234-FE49F872B870}" dt="2025-07-12T13:53:58.900" v="10388"/>
          <ac:graphicFrameMkLst>
            <pc:docMk/>
            <pc:sldMk cId="3515979067" sldId="303"/>
            <ac:graphicFrameMk id="2" creationId="{1B842C35-158F-377A-08A2-9B33BBC9D4BA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7-12T13:54:03.681" v="10389"/>
          <ac:graphicFrameMkLst>
            <pc:docMk/>
            <pc:sldMk cId="3515979067" sldId="303"/>
            <ac:graphicFrameMk id="3" creationId="{E3B3F2B0-30FF-8845-931D-5C54B5501185}"/>
          </ac:graphicFrameMkLst>
        </pc:graphicFrameChg>
      </pc:sldChg>
      <pc:sldChg chg="addSp modSp new mod">
        <pc:chgData name="Sanders Wang" userId="089d73b8-785c-4012-b931-81c632b6c9c7" providerId="ADAL" clId="{975E42F5-CDA0-4D4B-A234-FE49F872B870}" dt="2025-07-12T13:53:38.053" v="10382"/>
        <pc:sldMkLst>
          <pc:docMk/>
          <pc:sldMk cId="635267285" sldId="304"/>
        </pc:sldMkLst>
        <pc:graphicFrameChg chg="add mod modGraphic">
          <ac:chgData name="Sanders Wang" userId="089d73b8-785c-4012-b931-81c632b6c9c7" providerId="ADAL" clId="{975E42F5-CDA0-4D4B-A234-FE49F872B870}" dt="2025-07-12T13:53:30.383" v="10380"/>
          <ac:graphicFrameMkLst>
            <pc:docMk/>
            <pc:sldMk cId="635267285" sldId="304"/>
            <ac:graphicFrameMk id="2" creationId="{D7860D2E-7D56-33F1-EA57-97FE7EE50A8F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7-12T13:53:38.053" v="10382"/>
          <ac:graphicFrameMkLst>
            <pc:docMk/>
            <pc:sldMk cId="635267285" sldId="304"/>
            <ac:graphicFrameMk id="3" creationId="{E085D2E8-2BAC-7041-B590-4D0FECD6FD8A}"/>
          </ac:graphicFrameMkLst>
        </pc:graphicFrameChg>
      </pc:sldChg>
      <pc:sldChg chg="addSp delSp modSp new mod">
        <pc:chgData name="Sanders Wang" userId="089d73b8-785c-4012-b931-81c632b6c9c7" providerId="ADAL" clId="{975E42F5-CDA0-4D4B-A234-FE49F872B870}" dt="2025-07-12T14:45:21.617" v="10563" actId="20577"/>
        <pc:sldMkLst>
          <pc:docMk/>
          <pc:sldMk cId="301276549" sldId="305"/>
        </pc:sldMkLst>
        <pc:spChg chg="add mod">
          <ac:chgData name="Sanders Wang" userId="089d73b8-785c-4012-b931-81c632b6c9c7" providerId="ADAL" clId="{975E42F5-CDA0-4D4B-A234-FE49F872B870}" dt="2025-07-12T14:34:50.169" v="10399" actId="207"/>
          <ac:spMkLst>
            <pc:docMk/>
            <pc:sldMk cId="301276549" sldId="305"/>
            <ac:spMk id="3" creationId="{2A6CD72D-14D1-5816-65A2-25AAFAFC835A}"/>
          </ac:spMkLst>
        </pc:spChg>
        <pc:spChg chg="add mod">
          <ac:chgData name="Sanders Wang" userId="089d73b8-785c-4012-b931-81c632b6c9c7" providerId="ADAL" clId="{975E42F5-CDA0-4D4B-A234-FE49F872B870}" dt="2025-07-12T14:34:57.201" v="10403" actId="20577"/>
          <ac:spMkLst>
            <pc:docMk/>
            <pc:sldMk cId="301276549" sldId="305"/>
            <ac:spMk id="4" creationId="{E85E4C39-8AFB-8674-471F-899A728D5B17}"/>
          </ac:spMkLst>
        </pc:spChg>
        <pc:spChg chg="add mod">
          <ac:chgData name="Sanders Wang" userId="089d73b8-785c-4012-b931-81c632b6c9c7" providerId="ADAL" clId="{975E42F5-CDA0-4D4B-A234-FE49F872B870}" dt="2025-07-12T14:43:36.744" v="10531" actId="1076"/>
          <ac:spMkLst>
            <pc:docMk/>
            <pc:sldMk cId="301276549" sldId="305"/>
            <ac:spMk id="5" creationId="{975D8F17-73E2-B715-60BC-61CC35D39BD8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11" creationId="{258DE373-F1C8-945D-C4DD-72224365602D}"/>
          </ac:spMkLst>
        </pc:spChg>
        <pc:spChg chg="add mod">
          <ac:chgData name="Sanders Wang" userId="089d73b8-785c-4012-b931-81c632b6c9c7" providerId="ADAL" clId="{975E42F5-CDA0-4D4B-A234-FE49F872B870}" dt="2025-07-12T14:41:48.863" v="10497" actId="1076"/>
          <ac:spMkLst>
            <pc:docMk/>
            <pc:sldMk cId="301276549" sldId="305"/>
            <ac:spMk id="14" creationId="{05254CEC-DFEB-1E7A-65A5-FA6645978DBA}"/>
          </ac:spMkLst>
        </pc:spChg>
        <pc:spChg chg="add mod">
          <ac:chgData name="Sanders Wang" userId="089d73b8-785c-4012-b931-81c632b6c9c7" providerId="ADAL" clId="{975E42F5-CDA0-4D4B-A234-FE49F872B870}" dt="2025-07-12T14:41:48.863" v="10497" actId="1076"/>
          <ac:spMkLst>
            <pc:docMk/>
            <pc:sldMk cId="301276549" sldId="305"/>
            <ac:spMk id="15" creationId="{BFA80ADF-2DBB-E5FA-B360-52E3AE96DEC2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19" creationId="{76A7015A-1F22-678F-F323-B9FE103889FC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0" creationId="{46AD5B8B-D451-D37B-BC97-5603CCD6EAB7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1" creationId="{15F9E5C5-C87E-7A8B-1FB8-C736AA34C439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2" creationId="{41BD79D5-49A1-11AB-0955-C9ED0C691F49}"/>
          </ac:spMkLst>
        </pc:spChg>
        <pc:spChg chg="add mod">
          <ac:chgData name="Sanders Wang" userId="089d73b8-785c-4012-b931-81c632b6c9c7" providerId="ADAL" clId="{975E42F5-CDA0-4D4B-A234-FE49F872B870}" dt="2025-07-12T14:39:59.905" v="10480" actId="571"/>
          <ac:spMkLst>
            <pc:docMk/>
            <pc:sldMk cId="301276549" sldId="305"/>
            <ac:spMk id="25" creationId="{BEF86702-85F2-4ABE-670F-F8B26981AA48}"/>
          </ac:spMkLst>
        </pc:spChg>
        <pc:spChg chg="add mod">
          <ac:chgData name="Sanders Wang" userId="089d73b8-785c-4012-b931-81c632b6c9c7" providerId="ADAL" clId="{975E42F5-CDA0-4D4B-A234-FE49F872B870}" dt="2025-07-12T14:40:06.646" v="10482" actId="571"/>
          <ac:spMkLst>
            <pc:docMk/>
            <pc:sldMk cId="301276549" sldId="305"/>
            <ac:spMk id="26" creationId="{B37FFDC0-85B6-B62C-CC8A-861FC02ED5D5}"/>
          </ac:spMkLst>
        </pc:spChg>
        <pc:spChg chg="add mod">
          <ac:chgData name="Sanders Wang" userId="089d73b8-785c-4012-b931-81c632b6c9c7" providerId="ADAL" clId="{975E42F5-CDA0-4D4B-A234-FE49F872B870}" dt="2025-07-12T14:40:17.033" v="10483" actId="571"/>
          <ac:spMkLst>
            <pc:docMk/>
            <pc:sldMk cId="301276549" sldId="305"/>
            <ac:spMk id="27" creationId="{BE1C7FFF-B9D6-1C05-6C7C-3A46A649061C}"/>
          </ac:spMkLst>
        </pc:spChg>
        <pc:spChg chg="add mod">
          <ac:chgData name="Sanders Wang" userId="089d73b8-785c-4012-b931-81c632b6c9c7" providerId="ADAL" clId="{975E42F5-CDA0-4D4B-A234-FE49F872B870}" dt="2025-07-12T14:41:35.073" v="10494" actId="1076"/>
          <ac:spMkLst>
            <pc:docMk/>
            <pc:sldMk cId="301276549" sldId="305"/>
            <ac:spMk id="28" creationId="{0E8B6FAE-0B87-E2EE-B36E-0EB3049E44BC}"/>
          </ac:spMkLst>
        </pc:spChg>
        <pc:spChg chg="add mod">
          <ac:chgData name="Sanders Wang" userId="089d73b8-785c-4012-b931-81c632b6c9c7" providerId="ADAL" clId="{975E42F5-CDA0-4D4B-A234-FE49F872B870}" dt="2025-07-12T14:41:37.666" v="10495" actId="1076"/>
          <ac:spMkLst>
            <pc:docMk/>
            <pc:sldMk cId="301276549" sldId="305"/>
            <ac:spMk id="32" creationId="{011FC381-34EA-12B9-2216-06F39385DADA}"/>
          </ac:spMkLst>
        </pc:spChg>
        <pc:spChg chg="add mod">
          <ac:chgData name="Sanders Wang" userId="089d73b8-785c-4012-b931-81c632b6c9c7" providerId="ADAL" clId="{975E42F5-CDA0-4D4B-A234-FE49F872B870}" dt="2025-07-12T14:41:57.937" v="10499" actId="1076"/>
          <ac:spMkLst>
            <pc:docMk/>
            <pc:sldMk cId="301276549" sldId="305"/>
            <ac:spMk id="35" creationId="{3130595B-FC96-68FA-4BD1-57E361DBBFBC}"/>
          </ac:spMkLst>
        </pc:spChg>
        <pc:spChg chg="add mod">
          <ac:chgData name="Sanders Wang" userId="089d73b8-785c-4012-b931-81c632b6c9c7" providerId="ADAL" clId="{975E42F5-CDA0-4D4B-A234-FE49F872B870}" dt="2025-07-12T14:41:57.937" v="10499" actId="1076"/>
          <ac:spMkLst>
            <pc:docMk/>
            <pc:sldMk cId="301276549" sldId="305"/>
            <ac:spMk id="36" creationId="{073BFD83-BE2E-0886-C44E-7B3E1E185D3C}"/>
          </ac:spMkLst>
        </pc:spChg>
        <pc:spChg chg="add mod">
          <ac:chgData name="Sanders Wang" userId="089d73b8-785c-4012-b931-81c632b6c9c7" providerId="ADAL" clId="{975E42F5-CDA0-4D4B-A234-FE49F872B870}" dt="2025-07-12T14:44:04.997" v="10540" actId="1076"/>
          <ac:spMkLst>
            <pc:docMk/>
            <pc:sldMk cId="301276549" sldId="305"/>
            <ac:spMk id="37" creationId="{FB864552-2CFA-D04A-64B2-1A74B699B3B4}"/>
          </ac:spMkLst>
        </pc:spChg>
        <pc:spChg chg="add mod">
          <ac:chgData name="Sanders Wang" userId="089d73b8-785c-4012-b931-81c632b6c9c7" providerId="ADAL" clId="{975E42F5-CDA0-4D4B-A234-FE49F872B870}" dt="2025-07-12T14:43:06.898" v="10529" actId="20577"/>
          <ac:spMkLst>
            <pc:docMk/>
            <pc:sldMk cId="301276549" sldId="305"/>
            <ac:spMk id="38" creationId="{660277A9-281C-A05D-E2D8-FC4F1D114637}"/>
          </ac:spMkLst>
        </pc:spChg>
        <pc:spChg chg="add mod">
          <ac:chgData name="Sanders Wang" userId="089d73b8-785c-4012-b931-81c632b6c9c7" providerId="ADAL" clId="{975E42F5-CDA0-4D4B-A234-FE49F872B870}" dt="2025-07-12T14:43:50.395" v="10536" actId="1076"/>
          <ac:spMkLst>
            <pc:docMk/>
            <pc:sldMk cId="301276549" sldId="305"/>
            <ac:spMk id="41" creationId="{6A0D6EAE-DED2-C626-B8E4-D43624AEF9AE}"/>
          </ac:spMkLst>
        </pc:spChg>
        <pc:spChg chg="add mod">
          <ac:chgData name="Sanders Wang" userId="089d73b8-785c-4012-b931-81c632b6c9c7" providerId="ADAL" clId="{975E42F5-CDA0-4D4B-A234-FE49F872B870}" dt="2025-07-12T14:45:21.617" v="10563" actId="20577"/>
          <ac:spMkLst>
            <pc:docMk/>
            <pc:sldMk cId="301276549" sldId="305"/>
            <ac:spMk id="45" creationId="{D42B4BC9-9197-A3A6-0ED4-7FEB64292EBA}"/>
          </ac:spMkLst>
        </pc:spChg>
        <pc:picChg chg="add mod">
          <ac:chgData name="Sanders Wang" userId="089d73b8-785c-4012-b931-81c632b6c9c7" providerId="ADAL" clId="{975E42F5-CDA0-4D4B-A234-FE49F872B870}" dt="2025-07-12T14:41:48.863" v="10497" actId="1076"/>
          <ac:picMkLst>
            <pc:docMk/>
            <pc:sldMk cId="301276549" sldId="305"/>
            <ac:picMk id="12" creationId="{7113231B-B628-77BC-68D7-1E6DF0824DB5}"/>
          </ac:picMkLst>
        </pc:picChg>
        <pc:picChg chg="add mod">
          <ac:chgData name="Sanders Wang" userId="089d73b8-785c-4012-b931-81c632b6c9c7" providerId="ADAL" clId="{975E42F5-CDA0-4D4B-A234-FE49F872B870}" dt="2025-07-12T14:41:48.863" v="10497" actId="1076"/>
          <ac:picMkLst>
            <pc:docMk/>
            <pc:sldMk cId="301276549" sldId="305"/>
            <ac:picMk id="13" creationId="{9FC359DB-92AE-58EA-0C2F-DF3C4033C45C}"/>
          </ac:picMkLst>
        </pc:picChg>
        <pc:picChg chg="add mod">
          <ac:chgData name="Sanders Wang" userId="089d73b8-785c-4012-b931-81c632b6c9c7" providerId="ADAL" clId="{975E42F5-CDA0-4D4B-A234-FE49F872B870}" dt="2025-07-12T14:39:43.487" v="10479" actId="1076"/>
          <ac:picMkLst>
            <pc:docMk/>
            <pc:sldMk cId="301276549" sldId="305"/>
            <ac:picMk id="24" creationId="{08B78A17-F0BF-B467-0B5E-F2E11ED9A2F9}"/>
          </ac:picMkLst>
        </pc:picChg>
        <pc:picChg chg="add mod">
          <ac:chgData name="Sanders Wang" userId="089d73b8-785c-4012-b931-81c632b6c9c7" providerId="ADAL" clId="{975E42F5-CDA0-4D4B-A234-FE49F872B870}" dt="2025-07-12T14:41:57.937" v="10499" actId="1076"/>
          <ac:picMkLst>
            <pc:docMk/>
            <pc:sldMk cId="301276549" sldId="305"/>
            <ac:picMk id="33" creationId="{0E1FAE53-76BD-CF10-249A-FF5E095CC4FB}"/>
          </ac:picMkLst>
        </pc:picChg>
        <pc:picChg chg="add mod">
          <ac:chgData name="Sanders Wang" userId="089d73b8-785c-4012-b931-81c632b6c9c7" providerId="ADAL" clId="{975E42F5-CDA0-4D4B-A234-FE49F872B870}" dt="2025-07-12T14:41:57.937" v="10499" actId="1076"/>
          <ac:picMkLst>
            <pc:docMk/>
            <pc:sldMk cId="301276549" sldId="305"/>
            <ac:picMk id="34" creationId="{36B2B46C-72E5-7EE1-1D19-B428DA38B3FB}"/>
          </ac:picMkLst>
        </pc:picChg>
        <pc:cxnChg chg="add">
          <ac:chgData name="Sanders Wang" userId="089d73b8-785c-4012-b931-81c632b6c9c7" providerId="ADAL" clId="{975E42F5-CDA0-4D4B-A234-FE49F872B870}" dt="2025-07-12T14:35:11.350" v="10410" actId="11529"/>
          <ac:cxnSpMkLst>
            <pc:docMk/>
            <pc:sldMk cId="301276549" sldId="305"/>
            <ac:cxnSpMk id="7" creationId="{3F56E294-8A0C-6BF4-C2DE-B52A7C6DB030}"/>
          </ac:cxnSpMkLst>
        </pc:cxnChg>
        <pc:cxnChg chg="add mod">
          <ac:chgData name="Sanders Wang" userId="089d73b8-785c-4012-b931-81c632b6c9c7" providerId="ADAL" clId="{975E42F5-CDA0-4D4B-A234-FE49F872B870}" dt="2025-07-12T14:43:36.744" v="10531" actId="1076"/>
          <ac:cxnSpMkLst>
            <pc:docMk/>
            <pc:sldMk cId="301276549" sldId="305"/>
            <ac:cxnSpMk id="8" creationId="{7E37F1D4-993D-BAE2-C853-FE41C1F3F505}"/>
          </ac:cxnSpMkLst>
        </pc:cxnChg>
        <pc:cxnChg chg="add mod">
          <ac:chgData name="Sanders Wang" userId="089d73b8-785c-4012-b931-81c632b6c9c7" providerId="ADAL" clId="{975E42F5-CDA0-4D4B-A234-FE49F872B870}" dt="2025-07-12T14:43:58.723" v="10539" actId="14100"/>
          <ac:cxnSpMkLst>
            <pc:docMk/>
            <pc:sldMk cId="301276549" sldId="305"/>
            <ac:cxnSpMk id="42" creationId="{052C16DD-2E3F-EB6D-FD1A-22929E55D17B}"/>
          </ac:cxnSpMkLst>
        </pc:cxnChg>
      </pc:sldChg>
      <pc:sldChg chg="addSp modSp new mod">
        <pc:chgData name="Sanders Wang" userId="089d73b8-785c-4012-b931-81c632b6c9c7" providerId="ADAL" clId="{975E42F5-CDA0-4D4B-A234-FE49F872B870}" dt="2025-07-12T14:59:39.923" v="10599" actId="571"/>
        <pc:sldMkLst>
          <pc:docMk/>
          <pc:sldMk cId="4258829884" sldId="306"/>
        </pc:sldMkLst>
        <pc:spChg chg="add mod">
          <ac:chgData name="Sanders Wang" userId="089d73b8-785c-4012-b931-81c632b6c9c7" providerId="ADAL" clId="{975E42F5-CDA0-4D4B-A234-FE49F872B870}" dt="2025-07-12T14:56:06.551" v="10569" actId="14100"/>
          <ac:spMkLst>
            <pc:docMk/>
            <pc:sldMk cId="4258829884" sldId="306"/>
            <ac:spMk id="4" creationId="{4F6E525A-C977-13DC-CC70-5208A392C285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5" creationId="{F1973353-7FF8-BFCA-CD84-CAF4BA98801E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8" creationId="{0C8FF720-3DCC-F2EB-46FB-9637CB9767CE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9" creationId="{70C9E738-267A-FD27-C2D3-6AED12E95FFA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10" creationId="{C61177AA-16A6-829A-9039-23C795839694}"/>
          </ac:spMkLst>
        </pc:spChg>
        <pc:spChg chg="add mod">
          <ac:chgData name="Sanders Wang" userId="089d73b8-785c-4012-b931-81c632b6c9c7" providerId="ADAL" clId="{975E42F5-CDA0-4D4B-A234-FE49F872B870}" dt="2025-07-12T14:58:00.719" v="10583" actId="1076"/>
          <ac:spMkLst>
            <pc:docMk/>
            <pc:sldMk cId="4258829884" sldId="306"/>
            <ac:spMk id="12" creationId="{B9E61F34-C11D-42A0-6B76-ED4A470B6B67}"/>
          </ac:spMkLst>
        </pc:spChg>
        <pc:spChg chg="add mod">
          <ac:chgData name="Sanders Wang" userId="089d73b8-785c-4012-b931-81c632b6c9c7" providerId="ADAL" clId="{975E42F5-CDA0-4D4B-A234-FE49F872B870}" dt="2025-07-12T14:58:36.379" v="10587" actId="1076"/>
          <ac:spMkLst>
            <pc:docMk/>
            <pc:sldMk cId="4258829884" sldId="306"/>
            <ac:spMk id="13" creationId="{33FBF9A2-A61B-62D4-FB21-0663AD31F7CF}"/>
          </ac:spMkLst>
        </pc:spChg>
        <pc:spChg chg="add mod">
          <ac:chgData name="Sanders Wang" userId="089d73b8-785c-4012-b931-81c632b6c9c7" providerId="ADAL" clId="{975E42F5-CDA0-4D4B-A234-FE49F872B870}" dt="2025-07-12T14:59:16.040" v="10597" actId="1076"/>
          <ac:spMkLst>
            <pc:docMk/>
            <pc:sldMk cId="4258829884" sldId="306"/>
            <ac:spMk id="15" creationId="{A28C6B05-0392-2678-2578-B8F3F7628C03}"/>
          </ac:spMkLst>
        </pc:spChg>
        <pc:spChg chg="add mod">
          <ac:chgData name="Sanders Wang" userId="089d73b8-785c-4012-b931-81c632b6c9c7" providerId="ADAL" clId="{975E42F5-CDA0-4D4B-A234-FE49F872B870}" dt="2025-07-12T14:59:33.106" v="10598" actId="571"/>
          <ac:spMkLst>
            <pc:docMk/>
            <pc:sldMk cId="4258829884" sldId="306"/>
            <ac:spMk id="16" creationId="{1B3D1058-064C-C555-A3F0-0E65118478AD}"/>
          </ac:spMkLst>
        </pc:spChg>
        <pc:spChg chg="add mod">
          <ac:chgData name="Sanders Wang" userId="089d73b8-785c-4012-b931-81c632b6c9c7" providerId="ADAL" clId="{975E42F5-CDA0-4D4B-A234-FE49F872B870}" dt="2025-07-12T14:59:39.923" v="10599" actId="571"/>
          <ac:spMkLst>
            <pc:docMk/>
            <pc:sldMk cId="4258829884" sldId="306"/>
            <ac:spMk id="17" creationId="{73C080CF-3E88-BFC0-FEC1-CC01020FC37E}"/>
          </ac:spMkLst>
        </pc:spChg>
        <pc:cxnChg chg="add mod">
          <ac:chgData name="Sanders Wang" userId="089d73b8-785c-4012-b931-81c632b6c9c7" providerId="ADAL" clId="{975E42F5-CDA0-4D4B-A234-FE49F872B870}" dt="2025-07-12T14:58:51.652" v="10588" actId="14100"/>
          <ac:cxnSpMkLst>
            <pc:docMk/>
            <pc:sldMk cId="4258829884" sldId="306"/>
            <ac:cxnSpMk id="6" creationId="{CBB112A2-0915-C3E7-4796-F0A18BF99AF4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3T14:09:43.147" v="10640" actId="20577"/>
        <pc:sldMkLst>
          <pc:docMk/>
          <pc:sldMk cId="3536273356" sldId="307"/>
        </pc:sldMkLst>
        <pc:spChg chg="add mod">
          <ac:chgData name="Sanders Wang" userId="089d73b8-785c-4012-b931-81c632b6c9c7" providerId="ADAL" clId="{975E42F5-CDA0-4D4B-A234-FE49F872B870}" dt="2025-07-13T14:02:22.947" v="10601"/>
          <ac:spMkLst>
            <pc:docMk/>
            <pc:sldMk cId="3536273356" sldId="307"/>
            <ac:spMk id="2" creationId="{28CB3EAE-01CE-7072-003E-F8FDDD607816}"/>
          </ac:spMkLst>
        </pc:spChg>
        <pc:spChg chg="add mod">
          <ac:chgData name="Sanders Wang" userId="089d73b8-785c-4012-b931-81c632b6c9c7" providerId="ADAL" clId="{975E42F5-CDA0-4D4B-A234-FE49F872B870}" dt="2025-07-13T14:02:30.536" v="10603" actId="1076"/>
          <ac:spMkLst>
            <pc:docMk/>
            <pc:sldMk cId="3536273356" sldId="307"/>
            <ac:spMk id="3" creationId="{B1E7C164-7DDD-70D5-3630-803F369EE9F3}"/>
          </ac:spMkLst>
        </pc:spChg>
        <pc:spChg chg="add mod">
          <ac:chgData name="Sanders Wang" userId="089d73b8-785c-4012-b931-81c632b6c9c7" providerId="ADAL" clId="{975E42F5-CDA0-4D4B-A234-FE49F872B870}" dt="2025-07-13T14:02:38.448" v="10605" actId="1076"/>
          <ac:spMkLst>
            <pc:docMk/>
            <pc:sldMk cId="3536273356" sldId="307"/>
            <ac:spMk id="4" creationId="{089C7F09-38FA-2D55-DD49-AF5E92DACAC4}"/>
          </ac:spMkLst>
        </pc:spChg>
        <pc:spChg chg="add mod">
          <ac:chgData name="Sanders Wang" userId="089d73b8-785c-4012-b931-81c632b6c9c7" providerId="ADAL" clId="{975E42F5-CDA0-4D4B-A234-FE49F872B870}" dt="2025-07-13T14:02:43.737" v="10607" actId="1076"/>
          <ac:spMkLst>
            <pc:docMk/>
            <pc:sldMk cId="3536273356" sldId="307"/>
            <ac:spMk id="7" creationId="{0090BE3D-CC1E-967C-0741-5A195700908D}"/>
          </ac:spMkLst>
        </pc:spChg>
        <pc:spChg chg="add mod">
          <ac:chgData name="Sanders Wang" userId="089d73b8-785c-4012-b931-81c632b6c9c7" providerId="ADAL" clId="{975E42F5-CDA0-4D4B-A234-FE49F872B870}" dt="2025-07-13T14:03:50.272" v="10609" actId="20577"/>
          <ac:spMkLst>
            <pc:docMk/>
            <pc:sldMk cId="3536273356" sldId="307"/>
            <ac:spMk id="9" creationId="{A9DE95DA-C701-285D-CC64-135C9815E3D3}"/>
          </ac:spMkLst>
        </pc:spChg>
        <pc:spChg chg="add mod">
          <ac:chgData name="Sanders Wang" userId="089d73b8-785c-4012-b931-81c632b6c9c7" providerId="ADAL" clId="{975E42F5-CDA0-4D4B-A234-FE49F872B870}" dt="2025-07-13T14:03:53.244" v="10610" actId="20577"/>
          <ac:spMkLst>
            <pc:docMk/>
            <pc:sldMk cId="3536273356" sldId="307"/>
            <ac:spMk id="10" creationId="{F143E8E0-4CF8-958C-CC94-004F955F3635}"/>
          </ac:spMkLst>
        </pc:spChg>
        <pc:spChg chg="add mod">
          <ac:chgData name="Sanders Wang" userId="089d73b8-785c-4012-b931-81c632b6c9c7" providerId="ADAL" clId="{975E42F5-CDA0-4D4B-A234-FE49F872B870}" dt="2025-07-13T14:03:56.617" v="10611" actId="20577"/>
          <ac:spMkLst>
            <pc:docMk/>
            <pc:sldMk cId="3536273356" sldId="307"/>
            <ac:spMk id="11" creationId="{8BF25E23-35D3-B88E-A61B-92BB8574D391}"/>
          </ac:spMkLst>
        </pc:spChg>
        <pc:spChg chg="add mod">
          <ac:chgData name="Sanders Wang" userId="089d73b8-785c-4012-b931-81c632b6c9c7" providerId="ADAL" clId="{975E42F5-CDA0-4D4B-A234-FE49F872B870}" dt="2025-07-13T14:03:59.169" v="10612" actId="20577"/>
          <ac:spMkLst>
            <pc:docMk/>
            <pc:sldMk cId="3536273356" sldId="307"/>
            <ac:spMk id="12" creationId="{6BACD520-AFE3-25DB-62C1-B61035F066D4}"/>
          </ac:spMkLst>
        </pc:spChg>
        <pc:spChg chg="add mod">
          <ac:chgData name="Sanders Wang" userId="089d73b8-785c-4012-b931-81c632b6c9c7" providerId="ADAL" clId="{975E42F5-CDA0-4D4B-A234-FE49F872B870}" dt="2025-07-13T14:04:12.804" v="10614" actId="20577"/>
          <ac:spMkLst>
            <pc:docMk/>
            <pc:sldMk cId="3536273356" sldId="307"/>
            <ac:spMk id="13" creationId="{1A83637E-8018-A740-DFAE-96D2EB06F712}"/>
          </ac:spMkLst>
        </pc:spChg>
        <pc:spChg chg="add mod">
          <ac:chgData name="Sanders Wang" userId="089d73b8-785c-4012-b931-81c632b6c9c7" providerId="ADAL" clId="{975E42F5-CDA0-4D4B-A234-FE49F872B870}" dt="2025-07-13T14:04:52.117" v="10617" actId="20577"/>
          <ac:spMkLst>
            <pc:docMk/>
            <pc:sldMk cId="3536273356" sldId="307"/>
            <ac:spMk id="14" creationId="{1DB75AA3-A3F4-E344-43FB-EB7FED28BDB2}"/>
          </ac:spMkLst>
        </pc:spChg>
        <pc:spChg chg="add mod">
          <ac:chgData name="Sanders Wang" userId="089d73b8-785c-4012-b931-81c632b6c9c7" providerId="ADAL" clId="{975E42F5-CDA0-4D4B-A234-FE49F872B870}" dt="2025-07-13T14:05:21.522" v="10619" actId="20577"/>
          <ac:spMkLst>
            <pc:docMk/>
            <pc:sldMk cId="3536273356" sldId="307"/>
            <ac:spMk id="15" creationId="{D68E9EA5-90DB-1895-D70C-9E5D994BC1E3}"/>
          </ac:spMkLst>
        </pc:spChg>
        <pc:spChg chg="add mod">
          <ac:chgData name="Sanders Wang" userId="089d73b8-785c-4012-b931-81c632b6c9c7" providerId="ADAL" clId="{975E42F5-CDA0-4D4B-A234-FE49F872B870}" dt="2025-07-13T14:05:24.241" v="10620" actId="20577"/>
          <ac:spMkLst>
            <pc:docMk/>
            <pc:sldMk cId="3536273356" sldId="307"/>
            <ac:spMk id="16" creationId="{5B021DA2-5141-12CE-617D-8A7B81950738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7" creationId="{DAE84AC5-0AD7-3D69-3642-7905A7D91A65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8" creationId="{9DC631CC-8870-1650-FE7B-CD3DD7C7385C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9" creationId="{0700A0A4-E4B1-AE83-8A47-BD4944BF8084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20" creationId="{0470F350-7D85-ED7E-50D2-968965ED88B8}"/>
          </ac:spMkLst>
        </pc:spChg>
        <pc:spChg chg="add mod">
          <ac:chgData name="Sanders Wang" userId="089d73b8-785c-4012-b931-81c632b6c9c7" providerId="ADAL" clId="{975E42F5-CDA0-4D4B-A234-FE49F872B870}" dt="2025-07-13T14:07:38.451" v="10626" actId="20577"/>
          <ac:spMkLst>
            <pc:docMk/>
            <pc:sldMk cId="3536273356" sldId="307"/>
            <ac:spMk id="21" creationId="{E8343D39-7107-F19D-0AC9-3F8258E77E3E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2" creationId="{1007879C-8C6A-8175-22EC-C155662F0F66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3" creationId="{75275250-0E93-DB98-38DB-D6776F50072C}"/>
          </ac:spMkLst>
        </pc:spChg>
        <pc:spChg chg="add mod">
          <ac:chgData name="Sanders Wang" userId="089d73b8-785c-4012-b931-81c632b6c9c7" providerId="ADAL" clId="{975E42F5-CDA0-4D4B-A234-FE49F872B870}" dt="2025-07-13T14:07:35.572" v="10625" actId="20577"/>
          <ac:spMkLst>
            <pc:docMk/>
            <pc:sldMk cId="3536273356" sldId="307"/>
            <ac:spMk id="24" creationId="{F73AF0D2-FB20-E9D3-6AB5-901456B6DDE5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5" creationId="{17304F68-B2CE-AA3D-E972-45BB5214DBDC}"/>
          </ac:spMkLst>
        </pc:spChg>
        <pc:spChg chg="add mod">
          <ac:chgData name="Sanders Wang" userId="089d73b8-785c-4012-b931-81c632b6c9c7" providerId="ADAL" clId="{975E42F5-CDA0-4D4B-A234-FE49F872B870}" dt="2025-07-13T14:07:28.744" v="10624" actId="1076"/>
          <ac:spMkLst>
            <pc:docMk/>
            <pc:sldMk cId="3536273356" sldId="307"/>
            <ac:spMk id="26" creationId="{23C1CE6E-332F-EE51-C71D-9522D9558887}"/>
          </ac:spMkLst>
        </pc:spChg>
        <pc:spChg chg="add mod">
          <ac:chgData name="Sanders Wang" userId="089d73b8-785c-4012-b931-81c632b6c9c7" providerId="ADAL" clId="{975E42F5-CDA0-4D4B-A234-FE49F872B870}" dt="2025-07-13T14:08:05.785" v="10627" actId="571"/>
          <ac:spMkLst>
            <pc:docMk/>
            <pc:sldMk cId="3536273356" sldId="307"/>
            <ac:spMk id="27" creationId="{DAC368E0-1DA4-15B5-F364-FF36E6771535}"/>
          </ac:spMkLst>
        </pc:spChg>
        <pc:spChg chg="add mod">
          <ac:chgData name="Sanders Wang" userId="089d73b8-785c-4012-b931-81c632b6c9c7" providerId="ADAL" clId="{975E42F5-CDA0-4D4B-A234-FE49F872B870}" dt="2025-07-13T14:08:41.895" v="10630" actId="20577"/>
          <ac:spMkLst>
            <pc:docMk/>
            <pc:sldMk cId="3536273356" sldId="307"/>
            <ac:spMk id="28" creationId="{2440BDEE-6248-011B-B92A-BD876F3D8758}"/>
          </ac:spMkLst>
        </pc:spChg>
        <pc:spChg chg="add mod">
          <ac:chgData name="Sanders Wang" userId="089d73b8-785c-4012-b931-81c632b6c9c7" providerId="ADAL" clId="{975E42F5-CDA0-4D4B-A234-FE49F872B870}" dt="2025-07-13T14:08:44.451" v="10631" actId="20577"/>
          <ac:spMkLst>
            <pc:docMk/>
            <pc:sldMk cId="3536273356" sldId="307"/>
            <ac:spMk id="29" creationId="{1BEC67BF-2931-E70B-395A-22F4D0A1EBAC}"/>
          </ac:spMkLst>
        </pc:spChg>
        <pc:spChg chg="add mod">
          <ac:chgData name="Sanders Wang" userId="089d73b8-785c-4012-b931-81c632b6c9c7" providerId="ADAL" clId="{975E42F5-CDA0-4D4B-A234-FE49F872B870}" dt="2025-07-13T14:08:05.785" v="10627" actId="571"/>
          <ac:spMkLst>
            <pc:docMk/>
            <pc:sldMk cId="3536273356" sldId="307"/>
            <ac:spMk id="30" creationId="{BB838673-5AE8-7CE9-C069-C5545D446B96}"/>
          </ac:spMkLst>
        </pc:spChg>
        <pc:spChg chg="add mod">
          <ac:chgData name="Sanders Wang" userId="089d73b8-785c-4012-b931-81c632b6c9c7" providerId="ADAL" clId="{975E42F5-CDA0-4D4B-A234-FE49F872B870}" dt="2025-07-13T14:08:17.943" v="10629" actId="1076"/>
          <ac:spMkLst>
            <pc:docMk/>
            <pc:sldMk cId="3536273356" sldId="307"/>
            <ac:spMk id="31" creationId="{194D9BD7-E89F-C729-C752-5BE66FFAA0C2}"/>
          </ac:spMkLst>
        </pc:spChg>
        <pc:spChg chg="add mod">
          <ac:chgData name="Sanders Wang" userId="089d73b8-785c-4012-b931-81c632b6c9c7" providerId="ADAL" clId="{975E42F5-CDA0-4D4B-A234-FE49F872B870}" dt="2025-07-13T14:08:12.983" v="10628" actId="571"/>
          <ac:spMkLst>
            <pc:docMk/>
            <pc:sldMk cId="3536273356" sldId="307"/>
            <ac:spMk id="32" creationId="{8A442960-E50C-E8BD-C311-3FE2F8CD8ADA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3" creationId="{64E22F3C-906A-9FB7-3C7F-46A6F0B46078}"/>
          </ac:spMkLst>
        </pc:spChg>
        <pc:spChg chg="add mod">
          <ac:chgData name="Sanders Wang" userId="089d73b8-785c-4012-b931-81c632b6c9c7" providerId="ADAL" clId="{975E42F5-CDA0-4D4B-A234-FE49F872B870}" dt="2025-07-13T14:09:06.237" v="10635" actId="20577"/>
          <ac:spMkLst>
            <pc:docMk/>
            <pc:sldMk cId="3536273356" sldId="307"/>
            <ac:spMk id="34" creationId="{B794E5B6-243C-8983-2547-167524837524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5" creationId="{619B1EC7-4422-2C52-8635-9A175D2915C4}"/>
          </ac:spMkLst>
        </pc:spChg>
        <pc:spChg chg="add mod">
          <ac:chgData name="Sanders Wang" userId="089d73b8-785c-4012-b931-81c632b6c9c7" providerId="ADAL" clId="{975E42F5-CDA0-4D4B-A234-FE49F872B870}" dt="2025-07-13T14:09:08.565" v="10636" actId="20577"/>
          <ac:spMkLst>
            <pc:docMk/>
            <pc:sldMk cId="3536273356" sldId="307"/>
            <ac:spMk id="36" creationId="{129A1CFA-D9BB-6FD5-6756-33B2C7863BBD}"/>
          </ac:spMkLst>
        </pc:spChg>
        <pc:spChg chg="add mod">
          <ac:chgData name="Sanders Wang" userId="089d73b8-785c-4012-b931-81c632b6c9c7" providerId="ADAL" clId="{975E42F5-CDA0-4D4B-A234-FE49F872B870}" dt="2025-07-13T14:09:02.688" v="10634" actId="1076"/>
          <ac:spMkLst>
            <pc:docMk/>
            <pc:sldMk cId="3536273356" sldId="307"/>
            <ac:spMk id="37" creationId="{A89B22F1-E4E8-3721-559F-30AAB0FF0BEA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8" creationId="{307E0864-33C4-116B-4AC3-072DDCE0FE31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39" creationId="{243F4093-3DEA-0285-EB3B-F52CA70931E1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40" creationId="{77F06ECB-8FE2-9720-9242-E4F68CAE3E9A}"/>
          </ac:spMkLst>
        </pc:spChg>
        <pc:spChg chg="add mod">
          <ac:chgData name="Sanders Wang" userId="089d73b8-785c-4012-b931-81c632b6c9c7" providerId="ADAL" clId="{975E42F5-CDA0-4D4B-A234-FE49F872B870}" dt="2025-07-13T14:09:40.534" v="10639" actId="20577"/>
          <ac:spMkLst>
            <pc:docMk/>
            <pc:sldMk cId="3536273356" sldId="307"/>
            <ac:spMk id="41" creationId="{E43BD06F-FA4B-27CF-1D0F-347AB92D3D26}"/>
          </ac:spMkLst>
        </pc:spChg>
        <pc:spChg chg="add mod">
          <ac:chgData name="Sanders Wang" userId="089d73b8-785c-4012-b931-81c632b6c9c7" providerId="ADAL" clId="{975E42F5-CDA0-4D4B-A234-FE49F872B870}" dt="2025-07-13T14:09:43.147" v="10640" actId="20577"/>
          <ac:spMkLst>
            <pc:docMk/>
            <pc:sldMk cId="3536273356" sldId="307"/>
            <ac:spMk id="42" creationId="{2092E1BF-523C-02B8-B6DC-400FA616B57E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43" creationId="{A91817DC-6BF2-75EC-C824-709BA0FD4322}"/>
          </ac:spMkLst>
        </pc:spChg>
        <pc:spChg chg="add mod">
          <ac:chgData name="Sanders Wang" userId="089d73b8-785c-4012-b931-81c632b6c9c7" providerId="ADAL" clId="{975E42F5-CDA0-4D4B-A234-FE49F872B870}" dt="2025-07-13T14:09:33.624" v="10638" actId="571"/>
          <ac:spMkLst>
            <pc:docMk/>
            <pc:sldMk cId="3536273356" sldId="307"/>
            <ac:spMk id="44" creationId="{97500371-698D-011B-BF7C-738E2E99A6EA}"/>
          </ac:spMkLst>
        </pc:spChg>
      </pc:sldChg>
      <pc:sldChg chg="addSp delSp modSp new mod setBg">
        <pc:chgData name="Sanders Wang" userId="089d73b8-785c-4012-b931-81c632b6c9c7" providerId="ADAL" clId="{975E42F5-CDA0-4D4B-A234-FE49F872B870}" dt="2025-07-15T07:50:26.349" v="10647" actId="22"/>
        <pc:sldMkLst>
          <pc:docMk/>
          <pc:sldMk cId="1044023009" sldId="308"/>
        </pc:sldMkLst>
        <pc:spChg chg="add">
          <ac:chgData name="Sanders Wang" userId="089d73b8-785c-4012-b931-81c632b6c9c7" providerId="ADAL" clId="{975E42F5-CDA0-4D4B-A234-FE49F872B870}" dt="2025-07-15T07:49:38.515" v="10643" actId="26606"/>
          <ac:spMkLst>
            <pc:docMk/>
            <pc:sldMk cId="1044023009" sldId="308"/>
            <ac:spMk id="8" creationId="{42A4FC2C-047E-45A5-965D-8E1E3BF09BC6}"/>
          </ac:spMkLst>
        </pc:spChg>
        <pc:picChg chg="add">
          <ac:chgData name="Sanders Wang" userId="089d73b8-785c-4012-b931-81c632b6c9c7" providerId="ADAL" clId="{975E42F5-CDA0-4D4B-A234-FE49F872B870}" dt="2025-07-15T07:50:26.349" v="10647" actId="22"/>
          <ac:picMkLst>
            <pc:docMk/>
            <pc:sldMk cId="1044023009" sldId="308"/>
            <ac:picMk id="4" creationId="{D0BDA718-B140-298A-E15E-130A61BD89D7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5T08:17:36.480" v="10860" actId="571"/>
        <pc:sldMkLst>
          <pc:docMk/>
          <pc:sldMk cId="1771099041" sldId="309"/>
        </pc:sldMkLst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5" creationId="{D769FE7B-161F-2E8A-74BA-F906A98C0C16}"/>
          </ac:spMkLst>
        </pc:spChg>
        <pc:spChg chg="add mod">
          <ac:chgData name="Sanders Wang" userId="089d73b8-785c-4012-b931-81c632b6c9c7" providerId="ADAL" clId="{975E42F5-CDA0-4D4B-A234-FE49F872B870}" dt="2025-07-15T07:54:02.825" v="10673" actId="1076"/>
          <ac:spMkLst>
            <pc:docMk/>
            <pc:sldMk cId="1771099041" sldId="309"/>
            <ac:spMk id="6" creationId="{C365462A-83AC-4BA7-EDD8-022E503190F5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7" creationId="{3E8F5E35-2E1B-3215-B16E-B8426A51D22C}"/>
          </ac:spMkLst>
        </pc:spChg>
        <pc:spChg chg="add mod">
          <ac:chgData name="Sanders Wang" userId="089d73b8-785c-4012-b931-81c632b6c9c7" providerId="ADAL" clId="{975E42F5-CDA0-4D4B-A234-FE49F872B870}" dt="2025-07-15T08:09:52.136" v="10812" actId="1076"/>
          <ac:spMkLst>
            <pc:docMk/>
            <pc:sldMk cId="1771099041" sldId="309"/>
            <ac:spMk id="8" creationId="{FB8F50FD-D7EC-DF51-D8D4-CFACDBFF91FC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13" creationId="{555A2578-449B-E9D1-69AE-B970CCEEAC64}"/>
          </ac:spMkLst>
        </pc:spChg>
        <pc:spChg chg="add mod">
          <ac:chgData name="Sanders Wang" userId="089d73b8-785c-4012-b931-81c632b6c9c7" providerId="ADAL" clId="{975E42F5-CDA0-4D4B-A234-FE49F872B870}" dt="2025-07-15T08:00:06.226" v="10748" actId="20577"/>
          <ac:spMkLst>
            <pc:docMk/>
            <pc:sldMk cId="1771099041" sldId="309"/>
            <ac:spMk id="14" creationId="{8ED5F7F6-A410-62E8-CE1D-60DF801BBDF4}"/>
          </ac:spMkLst>
        </pc:spChg>
        <pc:spChg chg="add mod">
          <ac:chgData name="Sanders Wang" userId="089d73b8-785c-4012-b931-81c632b6c9c7" providerId="ADAL" clId="{975E42F5-CDA0-4D4B-A234-FE49F872B870}" dt="2025-07-15T08:00:11.277" v="10749" actId="20577"/>
          <ac:spMkLst>
            <pc:docMk/>
            <pc:sldMk cId="1771099041" sldId="309"/>
            <ac:spMk id="15" creationId="{D2D87497-B5A8-DEFB-5AA7-15B40AAB3EDB}"/>
          </ac:spMkLst>
        </pc:spChg>
        <pc:spChg chg="add mod">
          <ac:chgData name="Sanders Wang" userId="089d73b8-785c-4012-b931-81c632b6c9c7" providerId="ADAL" clId="{975E42F5-CDA0-4D4B-A234-FE49F872B870}" dt="2025-07-15T08:00:15.034" v="10750" actId="20577"/>
          <ac:spMkLst>
            <pc:docMk/>
            <pc:sldMk cId="1771099041" sldId="309"/>
            <ac:spMk id="16" creationId="{9251ECDE-3323-33E5-6F1E-5CDE346EAA17}"/>
          </ac:spMkLst>
        </pc:spChg>
        <pc:spChg chg="add mod">
          <ac:chgData name="Sanders Wang" userId="089d73b8-785c-4012-b931-81c632b6c9c7" providerId="ADAL" clId="{975E42F5-CDA0-4D4B-A234-FE49F872B870}" dt="2025-07-15T07:57:50.797" v="10720" actId="1076"/>
          <ac:spMkLst>
            <pc:docMk/>
            <pc:sldMk cId="1771099041" sldId="309"/>
            <ac:spMk id="30" creationId="{17035EDE-B0B8-65CD-B8BB-47C4FC6BDFCD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35" creationId="{EC4F1FF1-5F40-B5EC-65E4-6BEDF56F10E1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36" creationId="{D5D78FB1-9BF6-946B-5FDE-B82DC41A1214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46" creationId="{3183E4E5-E4F1-EDC4-DB0F-F54909165F3C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48" creationId="{4F6F41FE-C543-70FE-B13C-76A5E346195C}"/>
          </ac:spMkLst>
        </pc:spChg>
        <pc:spChg chg="add mod">
          <ac:chgData name="Sanders Wang" userId="089d73b8-785c-4012-b931-81c632b6c9c7" providerId="ADAL" clId="{975E42F5-CDA0-4D4B-A234-FE49F872B870}" dt="2025-07-15T08:08:53.844" v="10802" actId="1076"/>
          <ac:spMkLst>
            <pc:docMk/>
            <pc:sldMk cId="1771099041" sldId="309"/>
            <ac:spMk id="49" creationId="{E3DB2A10-DE0B-4FF6-5E2B-52A55E1943FF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2" creationId="{34B95B65-5C61-80C7-0D1F-5631958307D9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3" creationId="{D9A68A1D-DBA0-A726-867F-1562B0D4FC0C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4" creationId="{5AF5BB49-54AC-3D96-8759-4385913C9008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5" creationId="{2D61B039-FFC7-BEA7-3FA2-196D6407F65E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1" creationId="{A55E6D31-02E1-8246-2DEB-1A7531A26D7F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3" creationId="{DC12E410-D0CE-3A87-46AF-ABC8576E0EB3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4" creationId="{BA188D28-134B-7450-531B-1D83044BD6CB}"/>
          </ac:spMkLst>
        </pc:spChg>
        <pc:spChg chg="add mod">
          <ac:chgData name="Sanders Wang" userId="089d73b8-785c-4012-b931-81c632b6c9c7" providerId="ADAL" clId="{975E42F5-CDA0-4D4B-A234-FE49F872B870}" dt="2025-07-15T08:08:30.595" v="10798" actId="1076"/>
          <ac:spMkLst>
            <pc:docMk/>
            <pc:sldMk cId="1771099041" sldId="309"/>
            <ac:spMk id="72" creationId="{D984DBDA-F74D-E1C9-C91B-EB268342CB18}"/>
          </ac:spMkLst>
        </pc:spChg>
        <pc:spChg chg="add mod">
          <ac:chgData name="Sanders Wang" userId="089d73b8-785c-4012-b931-81c632b6c9c7" providerId="ADAL" clId="{975E42F5-CDA0-4D4B-A234-FE49F872B870}" dt="2025-07-15T08:09:29.364" v="10808" actId="1076"/>
          <ac:spMkLst>
            <pc:docMk/>
            <pc:sldMk cId="1771099041" sldId="309"/>
            <ac:spMk id="91" creationId="{B9E949C1-E6E9-5C35-8474-72B8F778B90E}"/>
          </ac:spMkLst>
        </pc:spChg>
        <pc:spChg chg="add mod">
          <ac:chgData name="Sanders Wang" userId="089d73b8-785c-4012-b931-81c632b6c9c7" providerId="ADAL" clId="{975E42F5-CDA0-4D4B-A234-FE49F872B870}" dt="2025-07-15T08:11:23.921" v="10826" actId="14100"/>
          <ac:spMkLst>
            <pc:docMk/>
            <pc:sldMk cId="1771099041" sldId="309"/>
            <ac:spMk id="99" creationId="{011EE997-06F5-B19D-2BFB-C9EBCE449579}"/>
          </ac:spMkLst>
        </pc:spChg>
        <pc:spChg chg="add mod">
          <ac:chgData name="Sanders Wang" userId="089d73b8-785c-4012-b931-81c632b6c9c7" providerId="ADAL" clId="{975E42F5-CDA0-4D4B-A234-FE49F872B870}" dt="2025-07-15T08:17:32.515" v="10859" actId="1076"/>
          <ac:spMkLst>
            <pc:docMk/>
            <pc:sldMk cId="1771099041" sldId="309"/>
            <ac:spMk id="100" creationId="{F1777E05-DDB4-747B-586D-BFCFF584CA0C}"/>
          </ac:spMkLst>
        </pc:spChg>
        <pc:spChg chg="add mod">
          <ac:chgData name="Sanders Wang" userId="089d73b8-785c-4012-b931-81c632b6c9c7" providerId="ADAL" clId="{975E42F5-CDA0-4D4B-A234-FE49F872B870}" dt="2025-07-15T08:12:44.869" v="10830" actId="571"/>
          <ac:spMkLst>
            <pc:docMk/>
            <pc:sldMk cId="1771099041" sldId="309"/>
            <ac:spMk id="110" creationId="{9EF74521-2C7B-8A9A-4ED9-1910872BD4B9}"/>
          </ac:spMkLst>
        </pc:spChg>
        <pc:spChg chg="add mod">
          <ac:chgData name="Sanders Wang" userId="089d73b8-785c-4012-b931-81c632b6c9c7" providerId="ADAL" clId="{975E42F5-CDA0-4D4B-A234-FE49F872B870}" dt="2025-07-15T08:12:48.567" v="10831" actId="1076"/>
          <ac:spMkLst>
            <pc:docMk/>
            <pc:sldMk cId="1771099041" sldId="309"/>
            <ac:spMk id="111" creationId="{4BA98266-FB43-5A67-5F9B-B060B2AE8850}"/>
          </ac:spMkLst>
        </pc:spChg>
        <pc:spChg chg="add mod">
          <ac:chgData name="Sanders Wang" userId="089d73b8-785c-4012-b931-81c632b6c9c7" providerId="ADAL" clId="{975E42F5-CDA0-4D4B-A234-FE49F872B870}" dt="2025-07-15T08:12:54.974" v="10832" actId="571"/>
          <ac:spMkLst>
            <pc:docMk/>
            <pc:sldMk cId="1771099041" sldId="309"/>
            <ac:spMk id="114" creationId="{CDF0ADF5-18E6-9E41-B4ED-1C236E5B2DF7}"/>
          </ac:spMkLst>
        </pc:spChg>
        <pc:spChg chg="add mod">
          <ac:chgData name="Sanders Wang" userId="089d73b8-785c-4012-b931-81c632b6c9c7" providerId="ADAL" clId="{975E42F5-CDA0-4D4B-A234-FE49F872B870}" dt="2025-07-15T08:13:08.499" v="10833" actId="1076"/>
          <ac:spMkLst>
            <pc:docMk/>
            <pc:sldMk cId="1771099041" sldId="309"/>
            <ac:spMk id="115" creationId="{ECB8F8A5-125F-E69A-9A88-687B90C81857}"/>
          </ac:spMkLst>
        </pc:spChg>
        <pc:spChg chg="add mod">
          <ac:chgData name="Sanders Wang" userId="089d73b8-785c-4012-b931-81c632b6c9c7" providerId="ADAL" clId="{975E42F5-CDA0-4D4B-A234-FE49F872B870}" dt="2025-07-15T08:17:36.480" v="10860" actId="571"/>
          <ac:spMkLst>
            <pc:docMk/>
            <pc:sldMk cId="1771099041" sldId="309"/>
            <ac:spMk id="116" creationId="{E5A63357-950F-9FDA-699A-B34ECEF54BA4}"/>
          </ac:spMkLst>
        </pc:spChg>
        <pc:picChg chg="add mod">
          <ac:chgData name="Sanders Wang" userId="089d73b8-785c-4012-b931-81c632b6c9c7" providerId="ADAL" clId="{975E42F5-CDA0-4D4B-A234-FE49F872B870}" dt="2025-07-15T07:52:24.944" v="10651" actId="1076"/>
          <ac:picMkLst>
            <pc:docMk/>
            <pc:sldMk cId="1771099041" sldId="309"/>
            <ac:picMk id="3" creationId="{E3EAFB71-26D0-9BF0-6764-3865074F7884}"/>
          </ac:picMkLst>
        </pc:picChg>
        <pc:cxnChg chg="add">
          <ac:chgData name="Sanders Wang" userId="089d73b8-785c-4012-b931-81c632b6c9c7" providerId="ADAL" clId="{975E42F5-CDA0-4D4B-A234-FE49F872B870}" dt="2025-07-15T07:54:29.027" v="10678" actId="11529"/>
          <ac:cxnSpMkLst>
            <pc:docMk/>
            <pc:sldMk cId="1771099041" sldId="309"/>
            <ac:cxnSpMk id="10" creationId="{7C4C0841-273B-4D36-27E2-4304BE4A6169}"/>
          </ac:cxnSpMkLst>
        </pc:cxnChg>
        <pc:cxnChg chg="add">
          <ac:chgData name="Sanders Wang" userId="089d73b8-785c-4012-b931-81c632b6c9c7" providerId="ADAL" clId="{975E42F5-CDA0-4D4B-A234-FE49F872B870}" dt="2025-07-15T07:54:37.525" v="10679" actId="11529"/>
          <ac:cxnSpMkLst>
            <pc:docMk/>
            <pc:sldMk cId="1771099041" sldId="309"/>
            <ac:cxnSpMk id="12" creationId="{EC477BAA-2E90-3583-502F-1D38020E6D54}"/>
          </ac:cxnSpMkLst>
        </pc:cxnChg>
        <pc:cxnChg chg="add">
          <ac:chgData name="Sanders Wang" userId="089d73b8-785c-4012-b931-81c632b6c9c7" providerId="ADAL" clId="{975E42F5-CDA0-4D4B-A234-FE49F872B870}" dt="2025-07-15T07:56:19.545" v="10696" actId="11529"/>
          <ac:cxnSpMkLst>
            <pc:docMk/>
            <pc:sldMk cId="1771099041" sldId="309"/>
            <ac:cxnSpMk id="18" creationId="{D2A418A3-07ED-6E64-AA25-908891C5517A}"/>
          </ac:cxnSpMkLst>
        </pc:cxnChg>
        <pc:cxnChg chg="add">
          <ac:chgData name="Sanders Wang" userId="089d73b8-785c-4012-b931-81c632b6c9c7" providerId="ADAL" clId="{975E42F5-CDA0-4D4B-A234-FE49F872B870}" dt="2025-07-15T07:56:27.089" v="10697" actId="11529"/>
          <ac:cxnSpMkLst>
            <pc:docMk/>
            <pc:sldMk cId="1771099041" sldId="309"/>
            <ac:cxnSpMk id="20" creationId="{1E2A8957-1EBF-DD7D-DDFB-85CC3F02492A}"/>
          </ac:cxnSpMkLst>
        </pc:cxnChg>
        <pc:cxnChg chg="add">
          <ac:chgData name="Sanders Wang" userId="089d73b8-785c-4012-b931-81c632b6c9c7" providerId="ADAL" clId="{975E42F5-CDA0-4D4B-A234-FE49F872B870}" dt="2025-07-15T07:56:32.041" v="10698" actId="11529"/>
          <ac:cxnSpMkLst>
            <pc:docMk/>
            <pc:sldMk cId="1771099041" sldId="309"/>
            <ac:cxnSpMk id="22" creationId="{FD10C2E7-80CC-652F-1CAA-D7F91F9C01BA}"/>
          </ac:cxnSpMkLst>
        </pc:cxnChg>
        <pc:cxnChg chg="add mod">
          <ac:chgData name="Sanders Wang" userId="089d73b8-785c-4012-b931-81c632b6c9c7" providerId="ADAL" clId="{975E42F5-CDA0-4D4B-A234-FE49F872B870}" dt="2025-07-15T07:56:42.002" v="10700" actId="14100"/>
          <ac:cxnSpMkLst>
            <pc:docMk/>
            <pc:sldMk cId="1771099041" sldId="309"/>
            <ac:cxnSpMk id="24" creationId="{C7A2C6DB-1106-2F6F-92CE-EAF960F9E22C}"/>
          </ac:cxnSpMkLst>
        </pc:cxnChg>
        <pc:cxnChg chg="add mod">
          <ac:chgData name="Sanders Wang" userId="089d73b8-785c-4012-b931-81c632b6c9c7" providerId="ADAL" clId="{975E42F5-CDA0-4D4B-A234-FE49F872B870}" dt="2025-07-15T07:58:58.339" v="10737" actId="14100"/>
          <ac:cxnSpMkLst>
            <pc:docMk/>
            <pc:sldMk cId="1771099041" sldId="309"/>
            <ac:cxnSpMk id="29" creationId="{48F59E53-7F32-F3C5-5C88-30C9A4C21B9C}"/>
          </ac:cxnSpMkLst>
        </pc:cxnChg>
        <pc:cxnChg chg="add mod">
          <ac:chgData name="Sanders Wang" userId="089d73b8-785c-4012-b931-81c632b6c9c7" providerId="ADAL" clId="{975E42F5-CDA0-4D4B-A234-FE49F872B870}" dt="2025-07-15T08:09:32.450" v="10809" actId="14100"/>
          <ac:cxnSpMkLst>
            <pc:docMk/>
            <pc:sldMk cId="1771099041" sldId="309"/>
            <ac:cxnSpMk id="34" creationId="{15FA78FA-74B0-8A99-8D36-C2BA2D9C6803}"/>
          </ac:cxnSpMkLst>
        </pc:cxnChg>
        <pc:cxnChg chg="add mod">
          <ac:chgData name="Sanders Wang" userId="089d73b8-785c-4012-b931-81c632b6c9c7" providerId="ADAL" clId="{975E42F5-CDA0-4D4B-A234-FE49F872B870}" dt="2025-07-15T07:58:42.548" v="10734" actId="14100"/>
          <ac:cxnSpMkLst>
            <pc:docMk/>
            <pc:sldMk cId="1771099041" sldId="309"/>
            <ac:cxnSpMk id="38" creationId="{D930F5DB-288C-4761-C776-97920F4C30FF}"/>
          </ac:cxnSpMkLst>
        </pc:cxnChg>
        <pc:cxnChg chg="add">
          <ac:chgData name="Sanders Wang" userId="089d73b8-785c-4012-b931-81c632b6c9c7" providerId="ADAL" clId="{975E42F5-CDA0-4D4B-A234-FE49F872B870}" dt="2025-07-15T07:58:48.821" v="10735" actId="11529"/>
          <ac:cxnSpMkLst>
            <pc:docMk/>
            <pc:sldMk cId="1771099041" sldId="309"/>
            <ac:cxnSpMk id="41" creationId="{C50D7AD0-0D44-9CFA-A02B-10E89146D5BA}"/>
          </ac:cxnSpMkLst>
        </pc:cxnChg>
        <pc:cxnChg chg="mod">
          <ac:chgData name="Sanders Wang" userId="089d73b8-785c-4012-b931-81c632b6c9c7" providerId="ADAL" clId="{975E42F5-CDA0-4D4B-A234-FE49F872B870}" dt="2025-07-15T08:08:30.595" v="10798" actId="1076"/>
          <ac:cxnSpMkLst>
            <pc:docMk/>
            <pc:sldMk cId="1771099041" sldId="309"/>
            <ac:cxnSpMk id="62" creationId="{64E42345-D4CC-0224-B4B9-7FC50BE06E74}"/>
          </ac:cxnSpMkLst>
        </pc:cxnChg>
        <pc:cxnChg chg="add">
          <ac:chgData name="Sanders Wang" userId="089d73b8-785c-4012-b931-81c632b6c9c7" providerId="ADAL" clId="{975E42F5-CDA0-4D4B-A234-FE49F872B870}" dt="2025-07-15T08:08:16.256" v="10796" actId="11529"/>
          <ac:cxnSpMkLst>
            <pc:docMk/>
            <pc:sldMk cId="1771099041" sldId="309"/>
            <ac:cxnSpMk id="79" creationId="{E191486A-6AF0-24F2-E170-DC9C49744ADF}"/>
          </ac:cxnSpMkLst>
        </pc:cxnChg>
        <pc:cxnChg chg="add mod">
          <ac:chgData name="Sanders Wang" userId="089d73b8-785c-4012-b931-81c632b6c9c7" providerId="ADAL" clId="{975E42F5-CDA0-4D4B-A234-FE49F872B870}" dt="2025-07-15T08:08:41.230" v="10800" actId="14100"/>
          <ac:cxnSpMkLst>
            <pc:docMk/>
            <pc:sldMk cId="1771099041" sldId="309"/>
            <ac:cxnSpMk id="81" creationId="{9FA0A53A-8559-6E5E-0F61-29D51736B2A7}"/>
          </ac:cxnSpMkLst>
        </pc:cxnChg>
        <pc:cxnChg chg="add">
          <ac:chgData name="Sanders Wang" userId="089d73b8-785c-4012-b931-81c632b6c9c7" providerId="ADAL" clId="{975E42F5-CDA0-4D4B-A234-FE49F872B870}" dt="2025-07-15T08:08:38.192" v="10799" actId="11529"/>
          <ac:cxnSpMkLst>
            <pc:docMk/>
            <pc:sldMk cId="1771099041" sldId="309"/>
            <ac:cxnSpMk id="84" creationId="{EBE7DA04-EF87-C49E-3C70-189BD4758551}"/>
          </ac:cxnSpMkLst>
        </pc:cxnChg>
        <pc:cxnChg chg="add mod">
          <ac:chgData name="Sanders Wang" userId="089d73b8-785c-4012-b931-81c632b6c9c7" providerId="ADAL" clId="{975E42F5-CDA0-4D4B-A234-FE49F872B870}" dt="2025-07-15T08:09:01.071" v="10804" actId="14100"/>
          <ac:cxnSpMkLst>
            <pc:docMk/>
            <pc:sldMk cId="1771099041" sldId="309"/>
            <ac:cxnSpMk id="87" creationId="{5CB3E6B2-7751-D148-9B05-BBF23701AA38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2" creationId="{4C955E16-CDEA-8A98-AD86-50961BF4FEFE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3" creationId="{B6AD334F-DAAF-B14A-098F-4DF1A72622A4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4" creationId="{D2371F35-8A0B-FF97-C06F-D941AAFE09E8}"/>
          </ac:cxnSpMkLst>
        </pc:cxnChg>
        <pc:cxnChg chg="add mod">
          <ac:chgData name="Sanders Wang" userId="089d73b8-785c-4012-b931-81c632b6c9c7" providerId="ADAL" clId="{975E42F5-CDA0-4D4B-A234-FE49F872B870}" dt="2025-07-15T08:09:52.136" v="10812" actId="1076"/>
          <ac:cxnSpMkLst>
            <pc:docMk/>
            <pc:sldMk cId="1771099041" sldId="309"/>
            <ac:cxnSpMk id="97" creationId="{CFB2A929-787D-A110-D516-661500D531B4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2" creationId="{D6C13CA4-5E98-950A-303D-3703273A1F88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3" creationId="{6D5FFC80-46F8-50B9-4130-4184CA4B57FE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4" creationId="{B1DA4C31-70B7-C536-2D2A-69B98F83625D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5" creationId="{3E25827B-0A6D-2727-99C8-F5FE560DF419}"/>
          </ac:cxnSpMkLst>
        </pc:cxnChg>
        <pc:cxnChg chg="add mod">
          <ac:chgData name="Sanders Wang" userId="089d73b8-785c-4012-b931-81c632b6c9c7" providerId="ADAL" clId="{975E42F5-CDA0-4D4B-A234-FE49F872B870}" dt="2025-07-15T08:12:34.550" v="10829" actId="571"/>
          <ac:cxnSpMkLst>
            <pc:docMk/>
            <pc:sldMk cId="1771099041" sldId="309"/>
            <ac:cxnSpMk id="107" creationId="{1BE5141F-9E9C-FC83-FE9D-7214B18487BD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5T08:18:57.440" v="10879" actId="478"/>
        <pc:sldMkLst>
          <pc:docMk/>
          <pc:sldMk cId="3960311509" sldId="310"/>
        </pc:sldMkLst>
        <pc:spChg chg="add mod">
          <ac:chgData name="Sanders Wang" userId="089d73b8-785c-4012-b931-81c632b6c9c7" providerId="ADAL" clId="{975E42F5-CDA0-4D4B-A234-FE49F872B870}" dt="2025-07-15T08:06:17.960" v="10784" actId="14100"/>
          <ac:spMkLst>
            <pc:docMk/>
            <pc:sldMk cId="3960311509" sldId="310"/>
            <ac:spMk id="3" creationId="{39282868-ACCF-9C54-138E-F7C53A15897B}"/>
          </ac:spMkLst>
        </pc:spChg>
      </pc:sldChg>
      <pc:sldChg chg="addSp modSp new mod">
        <pc:chgData name="Sanders Wang" userId="089d73b8-785c-4012-b931-81c632b6c9c7" providerId="ADAL" clId="{975E42F5-CDA0-4D4B-A234-FE49F872B870}" dt="2025-07-15T08:03:54.146" v="10770" actId="947"/>
        <pc:sldMkLst>
          <pc:docMk/>
          <pc:sldMk cId="1357638683" sldId="311"/>
        </pc:sldMkLst>
        <pc:spChg chg="add mod">
          <ac:chgData name="Sanders Wang" userId="089d73b8-785c-4012-b931-81c632b6c9c7" providerId="ADAL" clId="{975E42F5-CDA0-4D4B-A234-FE49F872B870}" dt="2025-07-15T08:03:54.146" v="10770" actId="947"/>
          <ac:spMkLst>
            <pc:docMk/>
            <pc:sldMk cId="1357638683" sldId="311"/>
            <ac:spMk id="3" creationId="{FF425A67-C645-0D32-A1A9-52F9615F9DB3}"/>
          </ac:spMkLst>
        </pc:spChg>
      </pc:sldChg>
      <pc:sldChg chg="addSp delSp modSp add mod">
        <pc:chgData name="Sanders Wang" userId="089d73b8-785c-4012-b931-81c632b6c9c7" providerId="ADAL" clId="{975E42F5-CDA0-4D4B-A234-FE49F872B870}" dt="2025-07-15T08:18:43.222" v="10876" actId="20577"/>
        <pc:sldMkLst>
          <pc:docMk/>
          <pc:sldMk cId="2303485013" sldId="312"/>
        </pc:sldMkLst>
        <pc:spChg chg="add mod">
          <ac:chgData name="Sanders Wang" userId="089d73b8-785c-4012-b931-81c632b6c9c7" providerId="ADAL" clId="{975E42F5-CDA0-4D4B-A234-FE49F872B870}" dt="2025-07-15T08:14:17.789" v="10844" actId="571"/>
          <ac:spMkLst>
            <pc:docMk/>
            <pc:sldMk cId="2303485013" sldId="312"/>
            <ac:spMk id="4" creationId="{8CDF079C-5342-5DF5-8CCD-5BC7DACBC4CC}"/>
          </ac:spMkLst>
        </pc:spChg>
        <pc:spChg chg="mod">
          <ac:chgData name="Sanders Wang" userId="089d73b8-785c-4012-b931-81c632b6c9c7" providerId="ADAL" clId="{975E42F5-CDA0-4D4B-A234-FE49F872B870}" dt="2025-07-15T08:13:35.248" v="10836" actId="1076"/>
          <ac:spMkLst>
            <pc:docMk/>
            <pc:sldMk cId="2303485013" sldId="312"/>
            <ac:spMk id="8" creationId="{9BFFCF7F-52BA-14B8-EE78-4AA4AC1BCF1B}"/>
          </ac:spMkLst>
        </pc:spChg>
        <pc:spChg chg="add mod">
          <ac:chgData name="Sanders Wang" userId="089d73b8-785c-4012-b931-81c632b6c9c7" providerId="ADAL" clId="{975E42F5-CDA0-4D4B-A234-FE49F872B870}" dt="2025-07-15T08:14:17.789" v="10844" actId="571"/>
          <ac:spMkLst>
            <pc:docMk/>
            <pc:sldMk cId="2303485013" sldId="312"/>
            <ac:spMk id="9" creationId="{5B7B5976-40F9-18A9-7457-5382A1DAF1EF}"/>
          </ac:spMkLst>
        </pc:spChg>
        <pc:spChg chg="add mod">
          <ac:chgData name="Sanders Wang" userId="089d73b8-785c-4012-b931-81c632b6c9c7" providerId="ADAL" clId="{975E42F5-CDA0-4D4B-A234-FE49F872B870}" dt="2025-07-15T08:17:06.364" v="10858" actId="207"/>
          <ac:spMkLst>
            <pc:docMk/>
            <pc:sldMk cId="2303485013" sldId="312"/>
            <ac:spMk id="19" creationId="{2081FD12-EE43-E3A9-888B-CA5403CBAB9F}"/>
          </ac:spMkLst>
        </pc:spChg>
        <pc:spChg chg="add mod">
          <ac:chgData name="Sanders Wang" userId="089d73b8-785c-4012-b931-81c632b6c9c7" providerId="ADAL" clId="{975E42F5-CDA0-4D4B-A234-FE49F872B870}" dt="2025-07-15T08:18:16.125" v="10865" actId="1076"/>
          <ac:spMkLst>
            <pc:docMk/>
            <pc:sldMk cId="2303485013" sldId="312"/>
            <ac:spMk id="23" creationId="{E399D253-5C78-74EA-0461-3CA9E1BE4A46}"/>
          </ac:spMkLst>
        </pc:spChg>
        <pc:spChg chg="add mod">
          <ac:chgData name="Sanders Wang" userId="089d73b8-785c-4012-b931-81c632b6c9c7" providerId="ADAL" clId="{975E42F5-CDA0-4D4B-A234-FE49F872B870}" dt="2025-07-15T08:18:34.160" v="10873" actId="20577"/>
          <ac:spMkLst>
            <pc:docMk/>
            <pc:sldMk cId="2303485013" sldId="312"/>
            <ac:spMk id="25" creationId="{F396D719-DB6A-062D-C3B6-05D5A910B300}"/>
          </ac:spMkLst>
        </pc:spChg>
        <pc:spChg chg="mod">
          <ac:chgData name="Sanders Wang" userId="089d73b8-785c-4012-b931-81c632b6c9c7" providerId="ADAL" clId="{975E42F5-CDA0-4D4B-A234-FE49F872B870}" dt="2025-07-15T08:13:52.662" v="10839" actId="20577"/>
          <ac:spMkLst>
            <pc:docMk/>
            <pc:sldMk cId="2303485013" sldId="312"/>
            <ac:spMk id="52" creationId="{077A6D95-D333-EDCC-5023-9B7D5C4E1DB5}"/>
          </ac:spMkLst>
        </pc:spChg>
        <pc:spChg chg="mod">
          <ac:chgData name="Sanders Wang" userId="089d73b8-785c-4012-b931-81c632b6c9c7" providerId="ADAL" clId="{975E42F5-CDA0-4D4B-A234-FE49F872B870}" dt="2025-07-15T08:13:57.153" v="10840" actId="20577"/>
          <ac:spMkLst>
            <pc:docMk/>
            <pc:sldMk cId="2303485013" sldId="312"/>
            <ac:spMk id="53" creationId="{8EC3DC7D-524B-50AB-AB9F-BD14C0E59DE6}"/>
          </ac:spMkLst>
        </pc:spChg>
        <pc:spChg chg="mod">
          <ac:chgData name="Sanders Wang" userId="089d73b8-785c-4012-b931-81c632b6c9c7" providerId="ADAL" clId="{975E42F5-CDA0-4D4B-A234-FE49F872B870}" dt="2025-07-15T08:14:00.064" v="10841" actId="20577"/>
          <ac:spMkLst>
            <pc:docMk/>
            <pc:sldMk cId="2303485013" sldId="312"/>
            <ac:spMk id="54" creationId="{A6477949-E1C3-C342-1686-C45E60262EDE}"/>
          </ac:spMkLst>
        </pc:spChg>
        <pc:spChg chg="mod">
          <ac:chgData name="Sanders Wang" userId="089d73b8-785c-4012-b931-81c632b6c9c7" providerId="ADAL" clId="{975E42F5-CDA0-4D4B-A234-FE49F872B870}" dt="2025-07-15T08:14:02.990" v="10842" actId="20577"/>
          <ac:spMkLst>
            <pc:docMk/>
            <pc:sldMk cId="2303485013" sldId="312"/>
            <ac:spMk id="55" creationId="{633E0045-7377-D2D4-38DA-D309F9BB5FE2}"/>
          </ac:spMkLst>
        </pc:spChg>
        <pc:spChg chg="mod">
          <ac:chgData name="Sanders Wang" userId="089d73b8-785c-4012-b931-81c632b6c9c7" providerId="ADAL" clId="{975E42F5-CDA0-4D4B-A234-FE49F872B870}" dt="2025-07-15T08:18:43.222" v="10876" actId="20577"/>
          <ac:spMkLst>
            <pc:docMk/>
            <pc:sldMk cId="2303485013" sldId="312"/>
            <ac:spMk id="99" creationId="{74B87A56-81E2-D8DD-591B-ED49E9C5D711}"/>
          </ac:spMkLst>
        </pc:spChg>
        <pc:spChg chg="mod">
          <ac:chgData name="Sanders Wang" userId="089d73b8-785c-4012-b931-81c632b6c9c7" providerId="ADAL" clId="{975E42F5-CDA0-4D4B-A234-FE49F872B870}" dt="2025-07-15T08:16:47.488" v="10856" actId="1076"/>
          <ac:spMkLst>
            <pc:docMk/>
            <pc:sldMk cId="2303485013" sldId="312"/>
            <ac:spMk id="100" creationId="{59E2FE02-CB20-56E8-D33B-F731209DD332}"/>
          </ac:spMkLst>
        </pc:spChg>
        <pc:cxnChg chg="add mod">
          <ac:chgData name="Sanders Wang" userId="089d73b8-785c-4012-b931-81c632b6c9c7" providerId="ADAL" clId="{975E42F5-CDA0-4D4B-A234-FE49F872B870}" dt="2025-07-15T08:14:11.399" v="10843" actId="571"/>
          <ac:cxnSpMkLst>
            <pc:docMk/>
            <pc:sldMk cId="2303485013" sldId="312"/>
            <ac:cxnSpMk id="2" creationId="{3F1C268B-6F42-8737-7FCB-13102F0B8F0C}"/>
          </ac:cxnSpMkLst>
        </pc:cxnChg>
      </pc:sldChg>
      <pc:sldChg chg="addSp delSp modSp new mod ord">
        <pc:chgData name="Sanders Wang" userId="089d73b8-785c-4012-b931-81c632b6c9c7" providerId="ADAL" clId="{975E42F5-CDA0-4D4B-A234-FE49F872B870}" dt="2025-07-15T09:59:09.142" v="11199" actId="14100"/>
        <pc:sldMkLst>
          <pc:docMk/>
          <pc:sldMk cId="656832318" sldId="313"/>
        </pc:sldMkLst>
        <pc:spChg chg="add mod">
          <ac:chgData name="Sanders Wang" userId="089d73b8-785c-4012-b931-81c632b6c9c7" providerId="ADAL" clId="{975E42F5-CDA0-4D4B-A234-FE49F872B870}" dt="2025-07-15T08:43:18.442" v="10915" actId="1076"/>
          <ac:spMkLst>
            <pc:docMk/>
            <pc:sldMk cId="656832318" sldId="313"/>
            <ac:spMk id="14" creationId="{9324B4C2-F13F-20CF-5219-9980D19ED8D6}"/>
          </ac:spMkLst>
        </pc:spChg>
        <pc:spChg chg="add mod">
          <ac:chgData name="Sanders Wang" userId="089d73b8-785c-4012-b931-81c632b6c9c7" providerId="ADAL" clId="{975E42F5-CDA0-4D4B-A234-FE49F872B870}" dt="2025-07-15T08:43:18.442" v="10915" actId="1076"/>
          <ac:spMkLst>
            <pc:docMk/>
            <pc:sldMk cId="656832318" sldId="313"/>
            <ac:spMk id="15" creationId="{501ED052-FA23-9EE1-513C-C96A2D54FA3F}"/>
          </ac:spMkLst>
        </pc:spChg>
        <pc:spChg chg="add mod">
          <ac:chgData name="Sanders Wang" userId="089d73b8-785c-4012-b931-81c632b6c9c7" providerId="ADAL" clId="{975E42F5-CDA0-4D4B-A234-FE49F872B870}" dt="2025-07-15T08:38:42.304" v="10903" actId="113"/>
          <ac:spMkLst>
            <pc:docMk/>
            <pc:sldMk cId="656832318" sldId="313"/>
            <ac:spMk id="33" creationId="{B4879023-D3D4-86AF-9F37-CE50FFC477C2}"/>
          </ac:spMkLst>
        </pc:spChg>
        <pc:spChg chg="add mod">
          <ac:chgData name="Sanders Wang" userId="089d73b8-785c-4012-b931-81c632b6c9c7" providerId="ADAL" clId="{975E42F5-CDA0-4D4B-A234-FE49F872B870}" dt="2025-07-15T08:44:44.739" v="10927" actId="14100"/>
          <ac:spMkLst>
            <pc:docMk/>
            <pc:sldMk cId="656832318" sldId="313"/>
            <ac:spMk id="35" creationId="{008EDB80-5A84-294A-99DE-4DEF52B1CC14}"/>
          </ac:spMkLst>
        </pc:spChg>
        <pc:spChg chg="add mod">
          <ac:chgData name="Sanders Wang" userId="089d73b8-785c-4012-b931-81c632b6c9c7" providerId="ADAL" clId="{975E42F5-CDA0-4D4B-A234-FE49F872B870}" dt="2025-07-15T08:44:00.272" v="10923" actId="14100"/>
          <ac:spMkLst>
            <pc:docMk/>
            <pc:sldMk cId="656832318" sldId="313"/>
            <ac:spMk id="39" creationId="{6D216225-4333-B622-7745-2C1F9FAFADE7}"/>
          </ac:spMkLst>
        </pc:spChg>
        <pc:spChg chg="add mod">
          <ac:chgData name="Sanders Wang" userId="089d73b8-785c-4012-b931-81c632b6c9c7" providerId="ADAL" clId="{975E42F5-CDA0-4D4B-A234-FE49F872B870}" dt="2025-07-15T08:44:47.538" v="10928" actId="1076"/>
          <ac:spMkLst>
            <pc:docMk/>
            <pc:sldMk cId="656832318" sldId="313"/>
            <ac:spMk id="41" creationId="{19706426-8917-BD0A-AFAD-F46224CCACC9}"/>
          </ac:spMkLst>
        </pc:spChg>
        <pc:grpChg chg="add mod">
          <ac:chgData name="Sanders Wang" userId="089d73b8-785c-4012-b931-81c632b6c9c7" providerId="ADAL" clId="{975E42F5-CDA0-4D4B-A234-FE49F872B870}" dt="2025-07-15T08:43:18.442" v="10915" actId="1076"/>
          <ac:grpSpMkLst>
            <pc:docMk/>
            <pc:sldMk cId="656832318" sldId="313"/>
            <ac:grpSpMk id="36" creationId="{546A24C7-F996-E8A5-F460-D630C199F65A}"/>
          </ac:grpSpMkLst>
        </pc:grpChg>
        <pc:picChg chg="add mod">
          <ac:chgData name="Sanders Wang" userId="089d73b8-785c-4012-b931-81c632b6c9c7" providerId="ADAL" clId="{975E42F5-CDA0-4D4B-A234-FE49F872B870}" dt="2025-07-15T08:43:26.309" v="10918" actId="1076"/>
          <ac:picMkLst>
            <pc:docMk/>
            <pc:sldMk cId="656832318" sldId="313"/>
            <ac:picMk id="37" creationId="{8068EA5F-E44D-91A1-6B79-218349CE137E}"/>
          </ac:picMkLst>
        </pc:picChg>
        <pc:picChg chg="add mod">
          <ac:chgData name="Sanders Wang" userId="089d73b8-785c-4012-b931-81c632b6c9c7" providerId="ADAL" clId="{975E42F5-CDA0-4D4B-A234-FE49F872B870}" dt="2025-07-15T09:59:09.142" v="11199" actId="14100"/>
          <ac:picMkLst>
            <pc:docMk/>
            <pc:sldMk cId="656832318" sldId="313"/>
            <ac:picMk id="43" creationId="{0D8F141C-3BE1-687E-9387-7DD6EECDD8B2}"/>
          </ac:picMkLst>
        </pc:picChg>
        <pc:picChg chg="add mod">
          <ac:chgData name="Sanders Wang" userId="089d73b8-785c-4012-b931-81c632b6c9c7" providerId="ADAL" clId="{975E42F5-CDA0-4D4B-A234-FE49F872B870}" dt="2025-07-15T09:58:52.466" v="11192" actId="1076"/>
          <ac:picMkLst>
            <pc:docMk/>
            <pc:sldMk cId="656832318" sldId="313"/>
            <ac:picMk id="49" creationId="{02FC296A-1806-76DE-E423-1E93FC95447C}"/>
          </ac:picMkLst>
        </pc:picChg>
        <pc:picChg chg="add mod">
          <ac:chgData name="Sanders Wang" userId="089d73b8-785c-4012-b931-81c632b6c9c7" providerId="ADAL" clId="{975E42F5-CDA0-4D4B-A234-FE49F872B870}" dt="2025-07-15T08:43:18.442" v="10915" actId="1076"/>
          <ac:picMkLst>
            <pc:docMk/>
            <pc:sldMk cId="656832318" sldId="313"/>
            <ac:picMk id="2050" creationId="{1EA8A82B-3CA7-32C6-720B-4ED63A6B5A33}"/>
          </ac:picMkLst>
        </pc:picChg>
        <pc:cxnChg chg="add mod">
          <ac:chgData name="Sanders Wang" userId="089d73b8-785c-4012-b931-81c632b6c9c7" providerId="ADAL" clId="{975E42F5-CDA0-4D4B-A234-FE49F872B870}" dt="2025-07-15T08:19:57.661" v="10882" actId="11529"/>
          <ac:cxnSpMkLst>
            <pc:docMk/>
            <pc:sldMk cId="656832318" sldId="313"/>
            <ac:cxnSpMk id="3" creationId="{67A68E6C-8423-4465-1C3A-AF35DCAD8E79}"/>
          </ac:cxnSpMkLst>
        </pc:cxnChg>
        <pc:cxnChg chg="add">
          <ac:chgData name="Sanders Wang" userId="089d73b8-785c-4012-b931-81c632b6c9c7" providerId="ADAL" clId="{975E42F5-CDA0-4D4B-A234-FE49F872B870}" dt="2025-07-15T08:20:04.509" v="10883" actId="11529"/>
          <ac:cxnSpMkLst>
            <pc:docMk/>
            <pc:sldMk cId="656832318" sldId="313"/>
            <ac:cxnSpMk id="5" creationId="{A8434525-BC95-83D2-F2F4-F026BB72E9B5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7" creationId="{35D80204-9FC9-73CB-83DC-01A41D4C0B4E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9" creationId="{EB4F985A-9409-86BB-CE78-C88A14D2E88B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1" creationId="{047B4C15-A760-C223-1482-17B7883C848B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3" creationId="{CBEBE860-3588-07B3-3D36-DF1AD4139541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7" creationId="{FA2B5D8F-F9E2-EDF3-6AB9-1AD18BF6B431}"/>
          </ac:cxnSpMkLst>
        </pc:cxnChg>
        <pc:cxnChg chg="add">
          <ac:chgData name="Sanders Wang" userId="089d73b8-785c-4012-b931-81c632b6c9c7" providerId="ADAL" clId="{975E42F5-CDA0-4D4B-A234-FE49F872B870}" dt="2025-07-15T08:22:28.610" v="10893" actId="11529"/>
          <ac:cxnSpMkLst>
            <pc:docMk/>
            <pc:sldMk cId="656832318" sldId="313"/>
            <ac:cxnSpMk id="20" creationId="{93FBB11D-D362-3703-8DA5-67E6D3177C12}"/>
          </ac:cxnSpMkLst>
        </pc:cxnChg>
        <pc:cxnChg chg="add">
          <ac:chgData name="Sanders Wang" userId="089d73b8-785c-4012-b931-81c632b6c9c7" providerId="ADAL" clId="{975E42F5-CDA0-4D4B-A234-FE49F872B870}" dt="2025-07-15T08:22:36.238" v="10894" actId="11529"/>
          <ac:cxnSpMkLst>
            <pc:docMk/>
            <pc:sldMk cId="656832318" sldId="313"/>
            <ac:cxnSpMk id="22" creationId="{A12B7C88-2BAF-4E40-93E8-EBE06A59E2AA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24" creationId="{DED57749-7E15-8BFD-25BD-D4D6EFBDBF56}"/>
          </ac:cxnSpMkLst>
        </pc:cxnChg>
        <pc:cxnChg chg="add mod">
          <ac:chgData name="Sanders Wang" userId="089d73b8-785c-4012-b931-81c632b6c9c7" providerId="ADAL" clId="{975E42F5-CDA0-4D4B-A234-FE49F872B870}" dt="2025-07-15T08:23:12.716" v="10899" actId="14100"/>
          <ac:cxnSpMkLst>
            <pc:docMk/>
            <pc:sldMk cId="656832318" sldId="313"/>
            <ac:cxnSpMk id="26" creationId="{9FDEEB67-F91C-8EFD-C441-840B99EC6B0E}"/>
          </ac:cxnSpMkLst>
        </pc:cxnChg>
        <pc:cxnChg chg="add mod">
          <ac:chgData name="Sanders Wang" userId="089d73b8-785c-4012-b931-81c632b6c9c7" providerId="ADAL" clId="{975E42F5-CDA0-4D4B-A234-FE49F872B870}" dt="2025-07-15T08:23:19.372" v="10900" actId="11529"/>
          <ac:cxnSpMkLst>
            <pc:docMk/>
            <pc:sldMk cId="656832318" sldId="313"/>
            <ac:cxnSpMk id="31" creationId="{33FA1C3F-03EF-7B73-A952-4FE438B9EAB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5T09:35:58.036" v="11156" actId="1076"/>
        <pc:sldMkLst>
          <pc:docMk/>
          <pc:sldMk cId="4072411127" sldId="314"/>
        </pc:sldMkLst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2" creationId="{71F1359C-F1D4-3E3A-AB07-4BEDFD0617B0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3" creationId="{D4B78638-828E-4030-7686-8D9B7DDDFA98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4" creationId="{3A9D034C-1439-EE63-1419-7BB07A31873C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36" creationId="{2F7DCEBE-A6D1-E2CC-C4C1-77873967405A}"/>
          </ac:spMkLst>
        </pc:spChg>
        <pc:spChg chg="add mod">
          <ac:chgData name="Sanders Wang" userId="089d73b8-785c-4012-b931-81c632b6c9c7" providerId="ADAL" clId="{975E42F5-CDA0-4D4B-A234-FE49F872B870}" dt="2025-07-15T09:07:19.143" v="11007" actId="1076"/>
          <ac:spMkLst>
            <pc:docMk/>
            <pc:sldMk cId="4072411127" sldId="314"/>
            <ac:spMk id="37" creationId="{D77FAF8C-7D05-2F9B-4BDA-A2887C26AB32}"/>
          </ac:spMkLst>
        </pc:spChg>
        <pc:spChg chg="add mod">
          <ac:chgData name="Sanders Wang" userId="089d73b8-785c-4012-b931-81c632b6c9c7" providerId="ADAL" clId="{975E42F5-CDA0-4D4B-A234-FE49F872B870}" dt="2025-07-15T09:09:30.218" v="11055" actId="1076"/>
          <ac:spMkLst>
            <pc:docMk/>
            <pc:sldMk cId="4072411127" sldId="314"/>
            <ac:spMk id="38" creationId="{AD4CDD3D-74AC-541F-37ED-C43D897B44AA}"/>
          </ac:spMkLst>
        </pc:spChg>
        <pc:spChg chg="add mod">
          <ac:chgData name="Sanders Wang" userId="089d73b8-785c-4012-b931-81c632b6c9c7" providerId="ADAL" clId="{975E42F5-CDA0-4D4B-A234-FE49F872B870}" dt="2025-07-15T09:07:19.143" v="11007" actId="1076"/>
          <ac:spMkLst>
            <pc:docMk/>
            <pc:sldMk cId="4072411127" sldId="314"/>
            <ac:spMk id="39" creationId="{6F1AE27D-9B28-AE4F-2C8F-34387B3CF0C1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47" creationId="{8866BE89-6635-520F-C00D-45D9AA25475F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50" creationId="{5B2A24DF-9FD6-485B-5AD8-31A3B6969DC7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55" creationId="{91E06DEC-8DED-ABAC-1CE1-4FF3C9DBA020}"/>
          </ac:spMkLst>
        </pc:spChg>
        <pc:spChg chg="add mod">
          <ac:chgData name="Sanders Wang" userId="089d73b8-785c-4012-b931-81c632b6c9c7" providerId="ADAL" clId="{975E42F5-CDA0-4D4B-A234-FE49F872B870}" dt="2025-07-15T09:10:09.957" v="11064" actId="14100"/>
          <ac:spMkLst>
            <pc:docMk/>
            <pc:sldMk cId="4072411127" sldId="314"/>
            <ac:spMk id="61" creationId="{4AEFED8A-451F-E404-E49C-A3E6363992DF}"/>
          </ac:spMkLst>
        </pc:spChg>
        <pc:spChg chg="add mod">
          <ac:chgData name="Sanders Wang" userId="089d73b8-785c-4012-b931-81c632b6c9c7" providerId="ADAL" clId="{975E42F5-CDA0-4D4B-A234-FE49F872B870}" dt="2025-07-15T09:31:43.146" v="11068" actId="571"/>
          <ac:spMkLst>
            <pc:docMk/>
            <pc:sldMk cId="4072411127" sldId="314"/>
            <ac:spMk id="70" creationId="{3181618E-55AB-0ACB-DC9D-C692FA3C351E}"/>
          </ac:spMkLst>
        </pc:spChg>
        <pc:spChg chg="add mod">
          <ac:chgData name="Sanders Wang" userId="089d73b8-785c-4012-b931-81c632b6c9c7" providerId="ADAL" clId="{975E42F5-CDA0-4D4B-A234-FE49F872B870}" dt="2025-07-15T09:31:49.245" v="11069" actId="571"/>
          <ac:spMkLst>
            <pc:docMk/>
            <pc:sldMk cId="4072411127" sldId="314"/>
            <ac:spMk id="72" creationId="{697EF1C2-C8F8-9BB6-4397-C53ADEF5FAA8}"/>
          </ac:spMkLst>
        </pc:spChg>
        <pc:spChg chg="add mod">
          <ac:chgData name="Sanders Wang" userId="089d73b8-785c-4012-b931-81c632b6c9c7" providerId="ADAL" clId="{975E42F5-CDA0-4D4B-A234-FE49F872B870}" dt="2025-07-15T09:31:56.352" v="11071" actId="1076"/>
          <ac:spMkLst>
            <pc:docMk/>
            <pc:sldMk cId="4072411127" sldId="314"/>
            <ac:spMk id="73" creationId="{4DBDFA73-67E3-7BE8-9E6D-1000AEF6FF56}"/>
          </ac:spMkLst>
        </pc:spChg>
        <pc:spChg chg="add mod">
          <ac:chgData name="Sanders Wang" userId="089d73b8-785c-4012-b931-81c632b6c9c7" providerId="ADAL" clId="{975E42F5-CDA0-4D4B-A234-FE49F872B870}" dt="2025-07-15T09:33:16.837" v="11097" actId="20577"/>
          <ac:spMkLst>
            <pc:docMk/>
            <pc:sldMk cId="4072411127" sldId="314"/>
            <ac:spMk id="74" creationId="{B0BDB0E9-F319-1BBE-FFF0-660E0B2A9361}"/>
          </ac:spMkLst>
        </pc:spChg>
        <pc:spChg chg="add mod">
          <ac:chgData name="Sanders Wang" userId="089d73b8-785c-4012-b931-81c632b6c9c7" providerId="ADAL" clId="{975E42F5-CDA0-4D4B-A234-FE49F872B870}" dt="2025-07-15T09:34:19.357" v="11124" actId="20577"/>
          <ac:spMkLst>
            <pc:docMk/>
            <pc:sldMk cId="4072411127" sldId="314"/>
            <ac:spMk id="78" creationId="{68CE175D-1A06-F30C-6DDA-458C50E5E697}"/>
          </ac:spMkLst>
        </pc:spChg>
        <pc:spChg chg="add mod">
          <ac:chgData name="Sanders Wang" userId="089d73b8-785c-4012-b931-81c632b6c9c7" providerId="ADAL" clId="{975E42F5-CDA0-4D4B-A234-FE49F872B870}" dt="2025-07-15T09:35:34.238" v="11150" actId="20577"/>
          <ac:spMkLst>
            <pc:docMk/>
            <pc:sldMk cId="4072411127" sldId="314"/>
            <ac:spMk id="82" creationId="{4176CC16-4258-CDA8-6762-811D4D292B36}"/>
          </ac:spMkLst>
        </pc:spChg>
        <pc:spChg chg="add mod">
          <ac:chgData name="Sanders Wang" userId="089d73b8-785c-4012-b931-81c632b6c9c7" providerId="ADAL" clId="{975E42F5-CDA0-4D4B-A234-FE49F872B870}" dt="2025-07-15T09:35:58.036" v="11156" actId="1076"/>
          <ac:spMkLst>
            <pc:docMk/>
            <pc:sldMk cId="4072411127" sldId="314"/>
            <ac:spMk id="83" creationId="{18D0A13D-47C4-9F0D-9DE3-9380873DEF0D}"/>
          </ac:spMkLst>
        </pc:sp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12" creationId="{7C94C7FF-B99D-A7CE-5BA6-DAEC43021B56}"/>
          </ac:picMkLst>
        </pc:pic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25" creationId="{9D61A2A6-8107-FF16-FB89-C93DAA814694}"/>
          </ac:picMkLst>
        </pc:pic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35" creationId="{7551F22F-343C-DCE8-890B-4E1EAC06364F}"/>
          </ac:picMkLst>
        </pc:picChg>
        <pc:picChg chg="add mod">
          <ac:chgData name="Sanders Wang" userId="089d73b8-785c-4012-b931-81c632b6c9c7" providerId="ADAL" clId="{975E42F5-CDA0-4D4B-A234-FE49F872B870}" dt="2025-07-15T09:07:19.143" v="11007" actId="1076"/>
          <ac:picMkLst>
            <pc:docMk/>
            <pc:sldMk cId="4072411127" sldId="314"/>
            <ac:picMk id="40" creationId="{13A1CD09-3577-D811-8972-AA49152D7520}"/>
          </ac:picMkLst>
        </pc:picChg>
        <pc:picChg chg="add mod">
          <ac:chgData name="Sanders Wang" userId="089d73b8-785c-4012-b931-81c632b6c9c7" providerId="ADAL" clId="{975E42F5-CDA0-4D4B-A234-FE49F872B870}" dt="2025-07-15T09:07:19.143" v="11007" actId="1076"/>
          <ac:picMkLst>
            <pc:docMk/>
            <pc:sldMk cId="4072411127" sldId="314"/>
            <ac:picMk id="46" creationId="{C514A5B6-2C9F-84FC-9308-974906F3664C}"/>
          </ac:picMkLst>
        </pc:picChg>
        <pc:picChg chg="add mod">
          <ac:chgData name="Sanders Wang" userId="089d73b8-785c-4012-b931-81c632b6c9c7" providerId="ADAL" clId="{975E42F5-CDA0-4D4B-A234-FE49F872B870}" dt="2025-07-15T09:10:33.950" v="11067" actId="1076"/>
          <ac:picMkLst>
            <pc:docMk/>
            <pc:sldMk cId="4072411127" sldId="314"/>
            <ac:picMk id="63" creationId="{7CA6E482-5A86-6F69-7673-4A4C6E918F32}"/>
          </ac:picMkLst>
        </pc:pic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14" creationId="{0C2CC3B4-5866-C39C-293C-A70048FB0B86}"/>
          </ac:cxnSpMkLst>
        </pc:cxn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15" creationId="{29298EDE-94B5-01A6-B25D-FE5308B9A543}"/>
          </ac:cxnSpMkLst>
        </pc:cxnChg>
        <pc:cxnChg chg="add mod">
          <ac:chgData name="Sanders Wang" userId="089d73b8-785c-4012-b931-81c632b6c9c7" providerId="ADAL" clId="{975E42F5-CDA0-4D4B-A234-FE49F872B870}" dt="2025-07-15T09:02:07.512" v="10978" actId="14100"/>
          <ac:cxnSpMkLst>
            <pc:docMk/>
            <pc:sldMk cId="4072411127" sldId="314"/>
            <ac:cxnSpMk id="18" creationId="{2D11DF75-6F72-2977-8095-54C1079E7D72}"/>
          </ac:cxnSpMkLst>
        </pc:cxn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21" creationId="{E90FB34E-C3A8-3849-8E69-1E6883E28E81}"/>
          </ac:cxnSpMkLst>
        </pc:cxnChg>
        <pc:cxnChg chg="add mod">
          <ac:chgData name="Sanders Wang" userId="089d73b8-785c-4012-b931-81c632b6c9c7" providerId="ADAL" clId="{975E42F5-CDA0-4D4B-A234-FE49F872B870}" dt="2025-07-15T09:07:19.143" v="11007" actId="1076"/>
          <ac:cxnSpMkLst>
            <pc:docMk/>
            <pc:sldMk cId="4072411127" sldId="314"/>
            <ac:cxnSpMk id="41" creationId="{6E841036-1CAD-8D81-FE84-0C1DBFE32103}"/>
          </ac:cxnSpMkLst>
        </pc:cxnChg>
        <pc:cxnChg chg="add mod">
          <ac:chgData name="Sanders Wang" userId="089d73b8-785c-4012-b931-81c632b6c9c7" providerId="ADAL" clId="{975E42F5-CDA0-4D4B-A234-FE49F872B870}" dt="2025-07-15T09:07:19.143" v="11007" actId="1076"/>
          <ac:cxnSpMkLst>
            <pc:docMk/>
            <pc:sldMk cId="4072411127" sldId="314"/>
            <ac:cxnSpMk id="42" creationId="{40994F4A-D628-015A-C694-5E05567182E1}"/>
          </ac:cxnSpMkLst>
        </pc:cxnChg>
        <pc:cxnChg chg="add mod">
          <ac:chgData name="Sanders Wang" userId="089d73b8-785c-4012-b931-81c632b6c9c7" providerId="ADAL" clId="{975E42F5-CDA0-4D4B-A234-FE49F872B870}" dt="2025-07-15T09:09:05.002" v="11050" actId="1076"/>
          <ac:cxnSpMkLst>
            <pc:docMk/>
            <pc:sldMk cId="4072411127" sldId="314"/>
            <ac:cxnSpMk id="43" creationId="{1C53F0A4-2C79-0FC9-E867-2A6458D31E1D}"/>
          </ac:cxnSpMkLst>
        </pc:cxnChg>
        <pc:cxnChg chg="add mod">
          <ac:chgData name="Sanders Wang" userId="089d73b8-785c-4012-b931-81c632b6c9c7" providerId="ADAL" clId="{975E42F5-CDA0-4D4B-A234-FE49F872B870}" dt="2025-07-15T09:10:33.950" v="11067" actId="1076"/>
          <ac:cxnSpMkLst>
            <pc:docMk/>
            <pc:sldMk cId="4072411127" sldId="314"/>
            <ac:cxnSpMk id="66" creationId="{9CA7209C-7377-DA81-A9B1-DD23C18E1D9A}"/>
          </ac:cxnSpMkLst>
        </pc:cxnChg>
        <pc:cxnChg chg="add mod">
          <ac:chgData name="Sanders Wang" userId="089d73b8-785c-4012-b931-81c632b6c9c7" providerId="ADAL" clId="{975E42F5-CDA0-4D4B-A234-FE49F872B870}" dt="2025-07-15T09:33:16.837" v="11097" actId="20577"/>
          <ac:cxnSpMkLst>
            <pc:docMk/>
            <pc:sldMk cId="4072411127" sldId="314"/>
            <ac:cxnSpMk id="76" creationId="{79A29CB6-81E5-4BCA-318B-648ED25316D6}"/>
          </ac:cxnSpMkLst>
        </pc:cxnChg>
        <pc:cxnChg chg="add mod">
          <ac:chgData name="Sanders Wang" userId="089d73b8-785c-4012-b931-81c632b6c9c7" providerId="ADAL" clId="{975E42F5-CDA0-4D4B-A234-FE49F872B870}" dt="2025-07-15T09:35:11.582" v="11127" actId="14100"/>
          <ac:cxnSpMkLst>
            <pc:docMk/>
            <pc:sldMk cId="4072411127" sldId="314"/>
            <ac:cxnSpMk id="79" creationId="{C6EB4948-4E3B-AFF9-08BE-46E8C90EC31B}"/>
          </ac:cxnSpMkLst>
        </pc:cxnChg>
      </pc:sldChg>
      <pc:sldChg chg="addSp modSp new mod">
        <pc:chgData name="Sanders Wang" userId="089d73b8-785c-4012-b931-81c632b6c9c7" providerId="ADAL" clId="{975E42F5-CDA0-4D4B-A234-FE49F872B870}" dt="2025-07-15T09:44:12.046" v="11165" actId="20577"/>
        <pc:sldMkLst>
          <pc:docMk/>
          <pc:sldMk cId="1765242769" sldId="315"/>
        </pc:sldMkLst>
        <pc:spChg chg="add mod">
          <ac:chgData name="Sanders Wang" userId="089d73b8-785c-4012-b931-81c632b6c9c7" providerId="ADAL" clId="{975E42F5-CDA0-4D4B-A234-FE49F872B870}" dt="2025-07-15T09:44:12.046" v="11165" actId="20577"/>
          <ac:spMkLst>
            <pc:docMk/>
            <pc:sldMk cId="1765242769" sldId="315"/>
            <ac:spMk id="3" creationId="{382B690E-6BC8-B942-B009-861B41D4C682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6T15:15:06.191" v="12696" actId="478"/>
        <pc:sldMkLst>
          <pc:docMk/>
          <pc:sldMk cId="3133181934" sldId="316"/>
        </pc:sldMkLst>
        <pc:picChg chg="add mod">
          <ac:chgData name="Sanders Wang" userId="089d73b8-785c-4012-b931-81c632b6c9c7" providerId="ADAL" clId="{975E42F5-CDA0-4D4B-A234-FE49F872B870}" dt="2025-07-16T13:17:18.899" v="11204" actId="1076"/>
          <ac:picMkLst>
            <pc:docMk/>
            <pc:sldMk cId="3133181934" sldId="316"/>
            <ac:picMk id="3" creationId="{AD775A05-CF64-3E6E-5356-5AC71EECDBC3}"/>
          </ac:picMkLst>
        </pc:picChg>
        <pc:picChg chg="add mod">
          <ac:chgData name="Sanders Wang" userId="089d73b8-785c-4012-b931-81c632b6c9c7" providerId="ADAL" clId="{975E42F5-CDA0-4D4B-A234-FE49F872B870}" dt="2025-07-16T15:13:41.499" v="12687" actId="1076"/>
          <ac:picMkLst>
            <pc:docMk/>
            <pc:sldMk cId="3133181934" sldId="316"/>
            <ac:picMk id="4" creationId="{1EC97A63-AADA-94D3-58D8-2C45EAAF6437}"/>
          </ac:picMkLst>
        </pc:picChg>
        <pc:picChg chg="add mod">
          <ac:chgData name="Sanders Wang" userId="089d73b8-785c-4012-b931-81c632b6c9c7" providerId="ADAL" clId="{975E42F5-CDA0-4D4B-A234-FE49F872B870}" dt="2025-07-16T15:13:47.330" v="12688" actId="571"/>
          <ac:picMkLst>
            <pc:docMk/>
            <pc:sldMk cId="3133181934" sldId="316"/>
            <ac:picMk id="5" creationId="{7494458E-99DD-84D9-1A9F-EDCC6AD87198}"/>
          </ac:picMkLst>
        </pc:picChg>
        <pc:picChg chg="add mod">
          <ac:chgData name="Sanders Wang" userId="089d73b8-785c-4012-b931-81c632b6c9c7" providerId="ADAL" clId="{975E42F5-CDA0-4D4B-A234-FE49F872B870}" dt="2025-07-16T15:13:55.558" v="12689" actId="571"/>
          <ac:picMkLst>
            <pc:docMk/>
            <pc:sldMk cId="3133181934" sldId="316"/>
            <ac:picMk id="6" creationId="{5B7A7DCB-3DAF-4E7E-5BDD-0DC634DCBA1D}"/>
          </ac:picMkLst>
        </pc:picChg>
        <pc:picChg chg="add mod">
          <ac:chgData name="Sanders Wang" userId="089d73b8-785c-4012-b931-81c632b6c9c7" providerId="ADAL" clId="{975E42F5-CDA0-4D4B-A234-FE49F872B870}" dt="2025-07-16T15:14:18.092" v="12690" actId="571"/>
          <ac:picMkLst>
            <pc:docMk/>
            <pc:sldMk cId="3133181934" sldId="316"/>
            <ac:picMk id="7" creationId="{6BDCD38D-F87F-FA15-86E3-A649F09C267B}"/>
          </ac:picMkLst>
        </pc:picChg>
        <pc:picChg chg="add mod">
          <ac:chgData name="Sanders Wang" userId="089d73b8-785c-4012-b931-81c632b6c9c7" providerId="ADAL" clId="{975E42F5-CDA0-4D4B-A234-FE49F872B870}" dt="2025-07-16T15:14:23.367" v="12691" actId="571"/>
          <ac:picMkLst>
            <pc:docMk/>
            <pc:sldMk cId="3133181934" sldId="316"/>
            <ac:picMk id="8" creationId="{964BFECA-C67B-422A-5D60-E21C5FB5999F}"/>
          </ac:picMkLst>
        </pc:picChg>
        <pc:picChg chg="add mod">
          <ac:chgData name="Sanders Wang" userId="089d73b8-785c-4012-b931-81c632b6c9c7" providerId="ADAL" clId="{975E42F5-CDA0-4D4B-A234-FE49F872B870}" dt="2025-07-16T15:14:37.031" v="12693" actId="1076"/>
          <ac:picMkLst>
            <pc:docMk/>
            <pc:sldMk cId="3133181934" sldId="316"/>
            <ac:picMk id="9" creationId="{B198DE63-ABB4-5474-C98E-050746408A4A}"/>
          </ac:picMkLst>
        </pc:picChg>
        <pc:picChg chg="add mod">
          <ac:chgData name="Sanders Wang" userId="089d73b8-785c-4012-b931-81c632b6c9c7" providerId="ADAL" clId="{975E42F5-CDA0-4D4B-A234-FE49F872B870}" dt="2025-07-16T15:14:56.734" v="12694" actId="571"/>
          <ac:picMkLst>
            <pc:docMk/>
            <pc:sldMk cId="3133181934" sldId="316"/>
            <ac:picMk id="10" creationId="{C46D722B-F297-C79C-9E29-C929B0584D62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6T14:08:06.070" v="12173" actId="22"/>
        <pc:sldMkLst>
          <pc:docMk/>
          <pc:sldMk cId="3182737576" sldId="317"/>
        </pc:sldMkLst>
        <pc:spChg chg="add mod">
          <ac:chgData name="Sanders Wang" userId="089d73b8-785c-4012-b931-81c632b6c9c7" providerId="ADAL" clId="{975E42F5-CDA0-4D4B-A234-FE49F872B870}" dt="2025-07-16T13:20:01.375" v="11226" actId="113"/>
          <ac:spMkLst>
            <pc:docMk/>
            <pc:sldMk cId="3182737576" sldId="317"/>
            <ac:spMk id="4" creationId="{9EC031FA-E71B-D130-B3A5-5D2B14749789}"/>
          </ac:spMkLst>
        </pc:spChg>
        <pc:picChg chg="add">
          <ac:chgData name="Sanders Wang" userId="089d73b8-785c-4012-b931-81c632b6c9c7" providerId="ADAL" clId="{975E42F5-CDA0-4D4B-A234-FE49F872B870}" dt="2025-07-16T14:08:06.070" v="12173" actId="22"/>
          <ac:picMkLst>
            <pc:docMk/>
            <pc:sldMk cId="3182737576" sldId="317"/>
            <ac:picMk id="6" creationId="{8646E351-7FF5-8DAE-771C-D15A802A1F49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3:47:40.242" v="11495" actId="1076"/>
        <pc:sldMkLst>
          <pc:docMk/>
          <pc:sldMk cId="3378431094" sldId="318"/>
        </pc:sldMkLst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2" creationId="{B46566F8-9BF6-D0D9-F4BC-64DC7900841D}"/>
          </ac:spMkLst>
        </pc:spChg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3" creationId="{E85264A2-8306-642B-B993-3D29A2D23B6D}"/>
          </ac:spMkLst>
        </pc:spChg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4" creationId="{38665E13-202E-F8C2-7B22-921F3EB4F2B5}"/>
          </ac:spMkLst>
        </pc:spChg>
        <pc:spChg chg="add mod">
          <ac:chgData name="Sanders Wang" userId="089d73b8-785c-4012-b931-81c632b6c9c7" providerId="ADAL" clId="{975E42F5-CDA0-4D4B-A234-FE49F872B870}" dt="2025-07-16T13:29:32.290" v="11417" actId="20577"/>
          <ac:spMkLst>
            <pc:docMk/>
            <pc:sldMk cId="3378431094" sldId="318"/>
            <ac:spMk id="5" creationId="{6BC7D9CB-A1D7-0794-6781-F696D30BAB08}"/>
          </ac:spMkLst>
        </pc:spChg>
        <pc:spChg chg="add mod">
          <ac:chgData name="Sanders Wang" userId="089d73b8-785c-4012-b931-81c632b6c9c7" providerId="ADAL" clId="{975E42F5-CDA0-4D4B-A234-FE49F872B870}" dt="2025-07-16T13:29:40.123" v="11419" actId="14100"/>
          <ac:spMkLst>
            <pc:docMk/>
            <pc:sldMk cId="3378431094" sldId="318"/>
            <ac:spMk id="6" creationId="{170DD1B0-1455-341C-3780-44A085E6DC99}"/>
          </ac:spMkLst>
        </pc:spChg>
        <pc:spChg chg="add mod">
          <ac:chgData name="Sanders Wang" userId="089d73b8-785c-4012-b931-81c632b6c9c7" providerId="ADAL" clId="{975E42F5-CDA0-4D4B-A234-FE49F872B870}" dt="2025-07-16T13:29:43.569" v="11420" actId="14100"/>
          <ac:spMkLst>
            <pc:docMk/>
            <pc:sldMk cId="3378431094" sldId="318"/>
            <ac:spMk id="7" creationId="{B35F5139-0ADB-CDF9-89ED-30B9EEF0DD03}"/>
          </ac:spMkLst>
        </pc:spChg>
        <pc:spChg chg="add mod">
          <ac:chgData name="Sanders Wang" userId="089d73b8-785c-4012-b931-81c632b6c9c7" providerId="ADAL" clId="{975E42F5-CDA0-4D4B-A234-FE49F872B870}" dt="2025-07-16T13:45:40.139" v="11487" actId="114"/>
          <ac:spMkLst>
            <pc:docMk/>
            <pc:sldMk cId="3378431094" sldId="318"/>
            <ac:spMk id="8" creationId="{D09A780F-1C8F-606E-A587-54382C39FE5B}"/>
          </ac:spMkLst>
        </pc:spChg>
        <pc:spChg chg="add mod">
          <ac:chgData name="Sanders Wang" userId="089d73b8-785c-4012-b931-81c632b6c9c7" providerId="ADAL" clId="{975E42F5-CDA0-4D4B-A234-FE49F872B870}" dt="2025-07-16T13:47:40.242" v="11495" actId="1076"/>
          <ac:spMkLst>
            <pc:docMk/>
            <pc:sldMk cId="3378431094" sldId="318"/>
            <ac:spMk id="9" creationId="{B91A3E28-6AD8-4FBE-39E6-1AABF84A0BBC}"/>
          </ac:spMkLst>
        </pc:spChg>
        <pc:spChg chg="add mod">
          <ac:chgData name="Sanders Wang" userId="089d73b8-785c-4012-b931-81c632b6c9c7" providerId="ADAL" clId="{975E42F5-CDA0-4D4B-A234-FE49F872B870}" dt="2025-07-16T13:47:37.156" v="11494" actId="1076"/>
          <ac:spMkLst>
            <pc:docMk/>
            <pc:sldMk cId="3378431094" sldId="318"/>
            <ac:spMk id="11" creationId="{09039581-F1B8-C4F2-9AD3-F88E9021AF5B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6T13:58:06.443" v="11719" actId="1076"/>
        <pc:sldMkLst>
          <pc:docMk/>
          <pc:sldMk cId="1714452188" sldId="319"/>
        </pc:sldMkLst>
        <pc:spChg chg="add mod">
          <ac:chgData name="Sanders Wang" userId="089d73b8-785c-4012-b931-81c632b6c9c7" providerId="ADAL" clId="{975E42F5-CDA0-4D4B-A234-FE49F872B870}" dt="2025-07-16T13:48:21.722" v="11528" actId="1076"/>
          <ac:spMkLst>
            <pc:docMk/>
            <pc:sldMk cId="1714452188" sldId="319"/>
            <ac:spMk id="4" creationId="{C1F8453C-8A56-F3C2-56D2-C9A8E8C51D1D}"/>
          </ac:spMkLst>
        </pc:spChg>
        <pc:spChg chg="add mod">
          <ac:chgData name="Sanders Wang" userId="089d73b8-785c-4012-b931-81c632b6c9c7" providerId="ADAL" clId="{975E42F5-CDA0-4D4B-A234-FE49F872B870}" dt="2025-07-16T13:50:29.648" v="11569" actId="1076"/>
          <ac:spMkLst>
            <pc:docMk/>
            <pc:sldMk cId="1714452188" sldId="319"/>
            <ac:spMk id="9" creationId="{AD811711-7133-5534-37CB-E89C6B325CE9}"/>
          </ac:spMkLst>
        </pc:spChg>
        <pc:spChg chg="add mod">
          <ac:chgData name="Sanders Wang" userId="089d73b8-785c-4012-b931-81c632b6c9c7" providerId="ADAL" clId="{975E42F5-CDA0-4D4B-A234-FE49F872B870}" dt="2025-07-16T13:52:48.274" v="11607" actId="113"/>
          <ac:spMkLst>
            <pc:docMk/>
            <pc:sldMk cId="1714452188" sldId="319"/>
            <ac:spMk id="12" creationId="{94DF7861-6E43-311F-E7D3-2B71B5BF86D2}"/>
          </ac:spMkLst>
        </pc:spChg>
        <pc:spChg chg="add mod">
          <ac:chgData name="Sanders Wang" userId="089d73b8-785c-4012-b931-81c632b6c9c7" providerId="ADAL" clId="{975E42F5-CDA0-4D4B-A234-FE49F872B870}" dt="2025-07-16T13:54:48.273" v="11626" actId="1076"/>
          <ac:spMkLst>
            <pc:docMk/>
            <pc:sldMk cId="1714452188" sldId="319"/>
            <ac:spMk id="15" creationId="{81AB86E2-8001-BED2-4D8B-EB0A3D5D1A92}"/>
          </ac:spMkLst>
        </pc:spChg>
        <pc:spChg chg="add mod">
          <ac:chgData name="Sanders Wang" userId="089d73b8-785c-4012-b931-81c632b6c9c7" providerId="ADAL" clId="{975E42F5-CDA0-4D4B-A234-FE49F872B870}" dt="2025-07-16T13:55:35.372" v="11697" actId="113"/>
          <ac:spMkLst>
            <pc:docMk/>
            <pc:sldMk cId="1714452188" sldId="319"/>
            <ac:spMk id="16" creationId="{60827CF0-BFD9-6396-5ED8-CDC83BD89AA4}"/>
          </ac:spMkLst>
        </pc:spChg>
        <pc:spChg chg="add mod">
          <ac:chgData name="Sanders Wang" userId="089d73b8-785c-4012-b931-81c632b6c9c7" providerId="ADAL" clId="{975E42F5-CDA0-4D4B-A234-FE49F872B870}" dt="2025-07-16T13:57:59.677" v="11718" actId="1076"/>
          <ac:spMkLst>
            <pc:docMk/>
            <pc:sldMk cId="1714452188" sldId="319"/>
            <ac:spMk id="21" creationId="{4B97C461-D77D-12B5-564B-85F067082CD5}"/>
          </ac:spMkLst>
        </pc:spChg>
        <pc:picChg chg="add mod">
          <ac:chgData name="Sanders Wang" userId="089d73b8-785c-4012-b931-81c632b6c9c7" providerId="ADAL" clId="{975E42F5-CDA0-4D4B-A234-FE49F872B870}" dt="2025-07-16T13:47:55.674" v="11497" actId="1076"/>
          <ac:picMkLst>
            <pc:docMk/>
            <pc:sldMk cId="1714452188" sldId="319"/>
            <ac:picMk id="3" creationId="{6020E030-1369-5B45-CFAF-22B5ECD7EE65}"/>
          </ac:picMkLst>
        </pc:picChg>
        <pc:picChg chg="add mod">
          <ac:chgData name="Sanders Wang" userId="089d73b8-785c-4012-b931-81c632b6c9c7" providerId="ADAL" clId="{975E42F5-CDA0-4D4B-A234-FE49F872B870}" dt="2025-07-16T13:52:19.685" v="11573" actId="14100"/>
          <ac:picMkLst>
            <pc:docMk/>
            <pc:sldMk cId="1714452188" sldId="319"/>
            <ac:picMk id="8" creationId="{6A8E871B-20F1-8E7D-7942-D4493009B323}"/>
          </ac:picMkLst>
        </pc:picChg>
        <pc:picChg chg="add mod">
          <ac:chgData name="Sanders Wang" userId="089d73b8-785c-4012-b931-81c632b6c9c7" providerId="ADAL" clId="{975E42F5-CDA0-4D4B-A234-FE49F872B870}" dt="2025-07-16T13:52:14.910" v="11572" actId="14100"/>
          <ac:picMkLst>
            <pc:docMk/>
            <pc:sldMk cId="1714452188" sldId="319"/>
            <ac:picMk id="11" creationId="{9282AAF5-31F2-5E79-0554-71DFFC618E67}"/>
          </ac:picMkLst>
        </pc:picChg>
        <pc:picChg chg="add mod">
          <ac:chgData name="Sanders Wang" userId="089d73b8-785c-4012-b931-81c632b6c9c7" providerId="ADAL" clId="{975E42F5-CDA0-4D4B-A234-FE49F872B870}" dt="2025-07-16T13:54:29.128" v="11611" actId="1076"/>
          <ac:picMkLst>
            <pc:docMk/>
            <pc:sldMk cId="1714452188" sldId="319"/>
            <ac:picMk id="14" creationId="{A0B9629F-C3C4-A729-4F11-3A9D981803CF}"/>
          </ac:picMkLst>
        </pc:picChg>
        <pc:cxnChg chg="add mod">
          <ac:chgData name="Sanders Wang" userId="089d73b8-785c-4012-b931-81c632b6c9c7" providerId="ADAL" clId="{975E42F5-CDA0-4D4B-A234-FE49F872B870}" dt="2025-07-16T13:58:06.443" v="11719" actId="1076"/>
          <ac:cxnSpMkLst>
            <pc:docMk/>
            <pc:sldMk cId="1714452188" sldId="319"/>
            <ac:cxnSpMk id="18" creationId="{07F2C9A6-EEE3-B47A-FEA5-05314E5E1965}"/>
          </ac:cxnSpMkLst>
        </pc:cxnChg>
        <pc:cxnChg chg="add mod">
          <ac:chgData name="Sanders Wang" userId="089d73b8-785c-4012-b931-81c632b6c9c7" providerId="ADAL" clId="{975E42F5-CDA0-4D4B-A234-FE49F872B870}" dt="2025-07-16T13:57:02.434" v="11706" actId="692"/>
          <ac:cxnSpMkLst>
            <pc:docMk/>
            <pc:sldMk cId="1714452188" sldId="319"/>
            <ac:cxnSpMk id="19" creationId="{4E3326E4-D991-BEBF-36C7-80B9A819F41F}"/>
          </ac:cxnSpMkLst>
        </pc:cxnChg>
        <pc:cxnChg chg="add mod">
          <ac:chgData name="Sanders Wang" userId="089d73b8-785c-4012-b931-81c632b6c9c7" providerId="ADAL" clId="{975E42F5-CDA0-4D4B-A234-FE49F872B870}" dt="2025-07-16T13:57:22.114" v="11710" actId="692"/>
          <ac:cxnSpMkLst>
            <pc:docMk/>
            <pc:sldMk cId="1714452188" sldId="319"/>
            <ac:cxnSpMk id="20" creationId="{600C16BE-0881-5A41-33EA-F426BB8254E9}"/>
          </ac:cxnSpMkLst>
        </pc:cxnChg>
      </pc:sldChg>
      <pc:sldChg chg="addSp modSp new mod">
        <pc:chgData name="Sanders Wang" userId="089d73b8-785c-4012-b931-81c632b6c9c7" providerId="ADAL" clId="{975E42F5-CDA0-4D4B-A234-FE49F872B870}" dt="2025-07-16T14:06:38.109" v="12171" actId="20577"/>
        <pc:sldMkLst>
          <pc:docMk/>
          <pc:sldMk cId="1304071276" sldId="320"/>
        </pc:sldMkLst>
        <pc:spChg chg="add mod">
          <ac:chgData name="Sanders Wang" userId="089d73b8-785c-4012-b931-81c632b6c9c7" providerId="ADAL" clId="{975E42F5-CDA0-4D4B-A234-FE49F872B870}" dt="2025-07-16T14:00:13.915" v="11736" actId="1076"/>
          <ac:spMkLst>
            <pc:docMk/>
            <pc:sldMk cId="1304071276" sldId="320"/>
            <ac:spMk id="4" creationId="{443C25A3-E843-53D3-6D64-0AAB9965F43A}"/>
          </ac:spMkLst>
        </pc:spChg>
        <pc:spChg chg="add mod">
          <ac:chgData name="Sanders Wang" userId="089d73b8-785c-4012-b931-81c632b6c9c7" providerId="ADAL" clId="{975E42F5-CDA0-4D4B-A234-FE49F872B870}" dt="2025-07-16T14:03:19.782" v="12010" actId="20577"/>
          <ac:spMkLst>
            <pc:docMk/>
            <pc:sldMk cId="1304071276" sldId="320"/>
            <ac:spMk id="5" creationId="{F89DEC60-6112-9DE6-E665-E3D3B251166D}"/>
          </ac:spMkLst>
        </pc:spChg>
        <pc:spChg chg="add mod">
          <ac:chgData name="Sanders Wang" userId="089d73b8-785c-4012-b931-81c632b6c9c7" providerId="ADAL" clId="{975E42F5-CDA0-4D4B-A234-FE49F872B870}" dt="2025-07-16T14:05:15.895" v="12028" actId="1076"/>
          <ac:spMkLst>
            <pc:docMk/>
            <pc:sldMk cId="1304071276" sldId="320"/>
            <ac:spMk id="8" creationId="{5E2ACEBA-A498-89DD-30DB-4BB3DDC8AD7D}"/>
          </ac:spMkLst>
        </pc:spChg>
        <pc:spChg chg="add mod">
          <ac:chgData name="Sanders Wang" userId="089d73b8-785c-4012-b931-81c632b6c9c7" providerId="ADAL" clId="{975E42F5-CDA0-4D4B-A234-FE49F872B870}" dt="2025-07-16T14:06:38.109" v="12171" actId="20577"/>
          <ac:spMkLst>
            <pc:docMk/>
            <pc:sldMk cId="1304071276" sldId="320"/>
            <ac:spMk id="9" creationId="{D44038A0-4B96-778E-F65B-C436BF181BB6}"/>
          </ac:spMkLst>
        </pc:spChg>
        <pc:picChg chg="add mod">
          <ac:chgData name="Sanders Wang" userId="089d73b8-785c-4012-b931-81c632b6c9c7" providerId="ADAL" clId="{975E42F5-CDA0-4D4B-A234-FE49F872B870}" dt="2025-07-16T13:59:48.181" v="11722" actId="1076"/>
          <ac:picMkLst>
            <pc:docMk/>
            <pc:sldMk cId="1304071276" sldId="320"/>
            <ac:picMk id="3" creationId="{67BE1088-D236-49E9-EC18-ACAF79FBD02A}"/>
          </ac:picMkLst>
        </pc:picChg>
        <pc:picChg chg="add mod">
          <ac:chgData name="Sanders Wang" userId="089d73b8-785c-4012-b931-81c632b6c9c7" providerId="ADAL" clId="{975E42F5-CDA0-4D4B-A234-FE49F872B870}" dt="2025-07-16T14:04:30.701" v="12014" actId="14100"/>
          <ac:picMkLst>
            <pc:docMk/>
            <pc:sldMk cId="1304071276" sldId="320"/>
            <ac:picMk id="7" creationId="{21A9055E-1F74-7A01-BA1B-6349A729755D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13:18.298" v="12192" actId="113"/>
        <pc:sldMkLst>
          <pc:docMk/>
          <pc:sldMk cId="1794027915" sldId="321"/>
        </pc:sldMkLst>
        <pc:spChg chg="add mod">
          <ac:chgData name="Sanders Wang" userId="089d73b8-785c-4012-b931-81c632b6c9c7" providerId="ADAL" clId="{975E42F5-CDA0-4D4B-A234-FE49F872B870}" dt="2025-07-16T14:13:18.298" v="12192" actId="113"/>
          <ac:spMkLst>
            <pc:docMk/>
            <pc:sldMk cId="1794027915" sldId="321"/>
            <ac:spMk id="4" creationId="{B677ABB6-99BB-5CCC-40CC-A13172BFD1BD}"/>
          </ac:spMkLst>
        </pc:spChg>
        <pc:picChg chg="add">
          <ac:chgData name="Sanders Wang" userId="089d73b8-785c-4012-b931-81c632b6c9c7" providerId="ADAL" clId="{975E42F5-CDA0-4D4B-A234-FE49F872B870}" dt="2025-07-16T14:13:01.928" v="12175" actId="22"/>
          <ac:picMkLst>
            <pc:docMk/>
            <pc:sldMk cId="1794027915" sldId="321"/>
            <ac:picMk id="3" creationId="{B9B346A2-FBB9-2A34-3EFB-A92A902F7945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23:03.865" v="12218" actId="113"/>
        <pc:sldMkLst>
          <pc:docMk/>
          <pc:sldMk cId="3682914406" sldId="322"/>
        </pc:sldMkLst>
        <pc:spChg chg="add mod">
          <ac:chgData name="Sanders Wang" userId="089d73b8-785c-4012-b931-81c632b6c9c7" providerId="ADAL" clId="{975E42F5-CDA0-4D4B-A234-FE49F872B870}" dt="2025-07-16T14:23:03.865" v="12218" actId="113"/>
          <ac:spMkLst>
            <pc:docMk/>
            <pc:sldMk cId="3682914406" sldId="322"/>
            <ac:spMk id="4" creationId="{57E3062C-3EDF-F749-14B3-8DC3CC944E4C}"/>
          </ac:spMkLst>
        </pc:spChg>
        <pc:picChg chg="add">
          <ac:chgData name="Sanders Wang" userId="089d73b8-785c-4012-b931-81c632b6c9c7" providerId="ADAL" clId="{975E42F5-CDA0-4D4B-A234-FE49F872B870}" dt="2025-07-16T14:22:44.373" v="12194" actId="22"/>
          <ac:picMkLst>
            <pc:docMk/>
            <pc:sldMk cId="3682914406" sldId="322"/>
            <ac:picMk id="3" creationId="{1B37E42B-3341-D1DA-71F5-1BFF28F0331F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28:02.182" v="12238" actId="1076"/>
        <pc:sldMkLst>
          <pc:docMk/>
          <pc:sldMk cId="3095798264" sldId="323"/>
        </pc:sldMkLst>
        <pc:spChg chg="add mod">
          <ac:chgData name="Sanders Wang" userId="089d73b8-785c-4012-b931-81c632b6c9c7" providerId="ADAL" clId="{975E42F5-CDA0-4D4B-A234-FE49F872B870}" dt="2025-07-16T14:28:02.182" v="12238" actId="1076"/>
          <ac:spMkLst>
            <pc:docMk/>
            <pc:sldMk cId="3095798264" sldId="323"/>
            <ac:spMk id="4" creationId="{7BF6524E-8ACD-0633-EE8F-1A290F4671A9}"/>
          </ac:spMkLst>
        </pc:spChg>
        <pc:picChg chg="add">
          <ac:chgData name="Sanders Wang" userId="089d73b8-785c-4012-b931-81c632b6c9c7" providerId="ADAL" clId="{975E42F5-CDA0-4D4B-A234-FE49F872B870}" dt="2025-07-16T14:27:43.162" v="12220" actId="22"/>
          <ac:picMkLst>
            <pc:docMk/>
            <pc:sldMk cId="3095798264" sldId="323"/>
            <ac:picMk id="3" creationId="{B663A440-D804-2933-BA59-5D0F5FE9841B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32:01.436" v="12263" actId="113"/>
        <pc:sldMkLst>
          <pc:docMk/>
          <pc:sldMk cId="3383507391" sldId="324"/>
        </pc:sldMkLst>
        <pc:spChg chg="add mod">
          <ac:chgData name="Sanders Wang" userId="089d73b8-785c-4012-b931-81c632b6c9c7" providerId="ADAL" clId="{975E42F5-CDA0-4D4B-A234-FE49F872B870}" dt="2025-07-16T14:32:01.436" v="12263" actId="113"/>
          <ac:spMkLst>
            <pc:docMk/>
            <pc:sldMk cId="3383507391" sldId="324"/>
            <ac:spMk id="4" creationId="{31D586F2-3E32-EA10-8C5A-1CC8F1EB4426}"/>
          </ac:spMkLst>
        </pc:spChg>
        <pc:picChg chg="add mod">
          <ac:chgData name="Sanders Wang" userId="089d73b8-785c-4012-b931-81c632b6c9c7" providerId="ADAL" clId="{975E42F5-CDA0-4D4B-A234-FE49F872B870}" dt="2025-07-16T14:31:57.256" v="12261" actId="1076"/>
          <ac:picMkLst>
            <pc:docMk/>
            <pc:sldMk cId="3383507391" sldId="324"/>
            <ac:picMk id="3" creationId="{7A15ACF1-2085-E7E7-BB88-8F9E1AB09AB8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0:00.636" v="12284" actId="1076"/>
        <pc:sldMkLst>
          <pc:docMk/>
          <pc:sldMk cId="3615736788" sldId="325"/>
        </pc:sldMkLst>
        <pc:spChg chg="add mod">
          <ac:chgData name="Sanders Wang" userId="089d73b8-785c-4012-b931-81c632b6c9c7" providerId="ADAL" clId="{975E42F5-CDA0-4D4B-A234-FE49F872B870}" dt="2025-07-16T14:40:00.636" v="12284" actId="1076"/>
          <ac:spMkLst>
            <pc:docMk/>
            <pc:sldMk cId="3615736788" sldId="325"/>
            <ac:spMk id="4" creationId="{3CCAEE47-0D40-1945-BA78-2A89A219BD4D}"/>
          </ac:spMkLst>
        </pc:spChg>
        <pc:picChg chg="add">
          <ac:chgData name="Sanders Wang" userId="089d73b8-785c-4012-b931-81c632b6c9c7" providerId="ADAL" clId="{975E42F5-CDA0-4D4B-A234-FE49F872B870}" dt="2025-07-16T14:39:43.279" v="12265" actId="22"/>
          <ac:picMkLst>
            <pc:docMk/>
            <pc:sldMk cId="3615736788" sldId="325"/>
            <ac:picMk id="3" creationId="{FC1062D6-D000-CB0E-F636-6560A399DD69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2:07.322" v="12310" actId="1076"/>
        <pc:sldMkLst>
          <pc:docMk/>
          <pc:sldMk cId="67422410" sldId="326"/>
        </pc:sldMkLst>
        <pc:spChg chg="add mod">
          <ac:chgData name="Sanders Wang" userId="089d73b8-785c-4012-b931-81c632b6c9c7" providerId="ADAL" clId="{975E42F5-CDA0-4D4B-A234-FE49F872B870}" dt="2025-07-16T14:42:07.322" v="12310" actId="1076"/>
          <ac:spMkLst>
            <pc:docMk/>
            <pc:sldMk cId="67422410" sldId="326"/>
            <ac:spMk id="4" creationId="{2A8A5EE6-3B1E-00A5-C041-FA68344D4D02}"/>
          </ac:spMkLst>
        </pc:spChg>
        <pc:picChg chg="add">
          <ac:chgData name="Sanders Wang" userId="089d73b8-785c-4012-b931-81c632b6c9c7" providerId="ADAL" clId="{975E42F5-CDA0-4D4B-A234-FE49F872B870}" dt="2025-07-16T14:41:47.533" v="12286" actId="22"/>
          <ac:picMkLst>
            <pc:docMk/>
            <pc:sldMk cId="67422410" sldId="326"/>
            <ac:picMk id="3" creationId="{7C2D856C-5203-37F4-FA04-C972C842FA73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7:26.621" v="12343" actId="1076"/>
        <pc:sldMkLst>
          <pc:docMk/>
          <pc:sldMk cId="2620665949" sldId="327"/>
        </pc:sldMkLst>
        <pc:spChg chg="add mod">
          <ac:chgData name="Sanders Wang" userId="089d73b8-785c-4012-b931-81c632b6c9c7" providerId="ADAL" clId="{975E42F5-CDA0-4D4B-A234-FE49F872B870}" dt="2025-07-16T14:46:39.018" v="12324" actId="207"/>
          <ac:spMkLst>
            <pc:docMk/>
            <pc:sldMk cId="2620665949" sldId="327"/>
            <ac:spMk id="4" creationId="{96ADBD7D-EDB8-3701-2F01-88528EA60204}"/>
          </ac:spMkLst>
        </pc:spChg>
        <pc:spChg chg="add mod">
          <ac:chgData name="Sanders Wang" userId="089d73b8-785c-4012-b931-81c632b6c9c7" providerId="ADAL" clId="{975E42F5-CDA0-4D4B-A234-FE49F872B870}" dt="2025-07-16T14:47:26.621" v="12343" actId="1076"/>
          <ac:spMkLst>
            <pc:docMk/>
            <pc:sldMk cId="2620665949" sldId="327"/>
            <ac:spMk id="5" creationId="{4B37843A-7439-2209-FAFE-99EABA62CBA1}"/>
          </ac:spMkLst>
        </pc:spChg>
        <pc:picChg chg="add mod">
          <ac:chgData name="Sanders Wang" userId="089d73b8-785c-4012-b931-81c632b6c9c7" providerId="ADAL" clId="{975E42F5-CDA0-4D4B-A234-FE49F872B870}" dt="2025-07-16T14:46:33.362" v="12322" actId="1076"/>
          <ac:picMkLst>
            <pc:docMk/>
            <pc:sldMk cId="2620665949" sldId="327"/>
            <ac:picMk id="3" creationId="{B989A9D1-DD4E-F66F-95B2-393F89A404EC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5:02:55.814" v="12607" actId="11529"/>
        <pc:sldMkLst>
          <pc:docMk/>
          <pc:sldMk cId="566607261" sldId="328"/>
        </pc:sldMkLst>
        <pc:spChg chg="add mod">
          <ac:chgData name="Sanders Wang" userId="089d73b8-785c-4012-b931-81c632b6c9c7" providerId="ADAL" clId="{975E42F5-CDA0-4D4B-A234-FE49F872B870}" dt="2025-07-16T14:53:00.471" v="12370" actId="1076"/>
          <ac:spMkLst>
            <pc:docMk/>
            <pc:sldMk cId="566607261" sldId="328"/>
            <ac:spMk id="4" creationId="{8C8C1EC5-2523-8397-1EA6-1BD71B73D187}"/>
          </ac:spMkLst>
        </pc:spChg>
        <pc:spChg chg="add mod">
          <ac:chgData name="Sanders Wang" userId="089d73b8-785c-4012-b931-81c632b6c9c7" providerId="ADAL" clId="{975E42F5-CDA0-4D4B-A234-FE49F872B870}" dt="2025-07-16T14:53:57.203" v="12421" actId="1076"/>
          <ac:spMkLst>
            <pc:docMk/>
            <pc:sldMk cId="566607261" sldId="328"/>
            <ac:spMk id="5" creationId="{DF2D23EF-7320-155F-97B1-85EC1BC79156}"/>
          </ac:spMkLst>
        </pc:spChg>
        <pc:spChg chg="add mod">
          <ac:chgData name="Sanders Wang" userId="089d73b8-785c-4012-b931-81c632b6c9c7" providerId="ADAL" clId="{975E42F5-CDA0-4D4B-A234-FE49F872B870}" dt="2025-07-16T14:57:24.079" v="12518" actId="20577"/>
          <ac:spMkLst>
            <pc:docMk/>
            <pc:sldMk cId="566607261" sldId="328"/>
            <ac:spMk id="6" creationId="{87171D90-5B8E-FF6D-7BE8-8658F832058D}"/>
          </ac:spMkLst>
        </pc:spChg>
        <pc:spChg chg="add mod">
          <ac:chgData name="Sanders Wang" userId="089d73b8-785c-4012-b931-81c632b6c9c7" providerId="ADAL" clId="{975E42F5-CDA0-4D4B-A234-FE49F872B870}" dt="2025-07-16T14:56:57.432" v="12514" actId="6549"/>
          <ac:spMkLst>
            <pc:docMk/>
            <pc:sldMk cId="566607261" sldId="328"/>
            <ac:spMk id="7" creationId="{9BBDF61F-DB5D-46E5-1A59-B0E90056EF2A}"/>
          </ac:spMkLst>
        </pc:spChg>
        <pc:spChg chg="add mod">
          <ac:chgData name="Sanders Wang" userId="089d73b8-785c-4012-b931-81c632b6c9c7" providerId="ADAL" clId="{975E42F5-CDA0-4D4B-A234-FE49F872B870}" dt="2025-07-16T14:56:51.937" v="12513" actId="14100"/>
          <ac:spMkLst>
            <pc:docMk/>
            <pc:sldMk cId="566607261" sldId="328"/>
            <ac:spMk id="8" creationId="{0D13D793-3D0B-CAFE-ACB9-71DE4C8861C3}"/>
          </ac:spMkLst>
        </pc:spChg>
        <pc:spChg chg="add mod">
          <ac:chgData name="Sanders Wang" userId="089d73b8-785c-4012-b931-81c632b6c9c7" providerId="ADAL" clId="{975E42F5-CDA0-4D4B-A234-FE49F872B870}" dt="2025-07-16T14:57:58.560" v="12536" actId="1076"/>
          <ac:spMkLst>
            <pc:docMk/>
            <pc:sldMk cId="566607261" sldId="328"/>
            <ac:spMk id="9" creationId="{31C3B881-C697-BA22-086D-FF0368166033}"/>
          </ac:spMkLst>
        </pc:spChg>
        <pc:spChg chg="add mod">
          <ac:chgData name="Sanders Wang" userId="089d73b8-785c-4012-b931-81c632b6c9c7" providerId="ADAL" clId="{975E42F5-CDA0-4D4B-A234-FE49F872B870}" dt="2025-07-16T14:59:18.139" v="12553" actId="20577"/>
          <ac:spMkLst>
            <pc:docMk/>
            <pc:sldMk cId="566607261" sldId="328"/>
            <ac:spMk id="10" creationId="{EADA57BD-F2D5-224F-E244-8B582257B94A}"/>
          </ac:spMkLst>
        </pc:spChg>
        <pc:spChg chg="add mod">
          <ac:chgData name="Sanders Wang" userId="089d73b8-785c-4012-b931-81c632b6c9c7" providerId="ADAL" clId="{975E42F5-CDA0-4D4B-A234-FE49F872B870}" dt="2025-07-16T15:00:23.239" v="12590" actId="14100"/>
          <ac:spMkLst>
            <pc:docMk/>
            <pc:sldMk cId="566607261" sldId="328"/>
            <ac:spMk id="11" creationId="{A4A2AC58-A484-F69C-2709-DF1447119F87}"/>
          </ac:spMkLst>
        </pc:spChg>
        <pc:spChg chg="add mod">
          <ac:chgData name="Sanders Wang" userId="089d73b8-785c-4012-b931-81c632b6c9c7" providerId="ADAL" clId="{975E42F5-CDA0-4D4B-A234-FE49F872B870}" dt="2025-07-16T15:01:06.891" v="12594" actId="14100"/>
          <ac:spMkLst>
            <pc:docMk/>
            <pc:sldMk cId="566607261" sldId="328"/>
            <ac:spMk id="12" creationId="{941F36B8-06F8-3D2E-23CD-64351011D8D0}"/>
          </ac:spMkLst>
        </pc:spChg>
        <pc:picChg chg="add mod">
          <ac:chgData name="Sanders Wang" userId="089d73b8-785c-4012-b931-81c632b6c9c7" providerId="ADAL" clId="{975E42F5-CDA0-4D4B-A234-FE49F872B870}" dt="2025-07-16T14:57:54.248" v="12535" actId="1076"/>
          <ac:picMkLst>
            <pc:docMk/>
            <pc:sldMk cId="566607261" sldId="328"/>
            <ac:picMk id="3" creationId="{5710D62E-8939-5A46-1B23-F6CBA3A8DF8D}"/>
          </ac:picMkLst>
        </pc:pic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4" creationId="{CD670374-83D6-280C-A2F1-36334BC9C83D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5" creationId="{2ACC6E5D-E7C3-932E-D962-CE4FD9A57E40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6" creationId="{594592A1-A604-5B83-7526-8ADDED98107F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7" creationId="{06960FF9-B1FB-ED25-3811-727628B09D1F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8" creationId="{503CF208-EF3A-CC8E-CA2E-963BC9F25C90}"/>
          </ac:cxnSpMkLst>
        </pc:cxnChg>
        <pc:cxnChg chg="add">
          <ac:chgData name="Sanders Wang" userId="089d73b8-785c-4012-b931-81c632b6c9c7" providerId="ADAL" clId="{975E42F5-CDA0-4D4B-A234-FE49F872B870}" dt="2025-07-16T15:02:21.427" v="12601" actId="11529"/>
          <ac:cxnSpMkLst>
            <pc:docMk/>
            <pc:sldMk cId="566607261" sldId="328"/>
            <ac:cxnSpMk id="20" creationId="{40148997-F1C9-82F4-CE58-D140BE68632F}"/>
          </ac:cxnSpMkLst>
        </pc:cxnChg>
        <pc:cxnChg chg="add">
          <ac:chgData name="Sanders Wang" userId="089d73b8-785c-4012-b931-81c632b6c9c7" providerId="ADAL" clId="{975E42F5-CDA0-4D4B-A234-FE49F872B870}" dt="2025-07-16T15:02:25.753" v="12602" actId="11529"/>
          <ac:cxnSpMkLst>
            <pc:docMk/>
            <pc:sldMk cId="566607261" sldId="328"/>
            <ac:cxnSpMk id="22" creationId="{5F221C6C-7E55-F687-B328-6B7056722287}"/>
          </ac:cxnSpMkLst>
        </pc:cxnChg>
        <pc:cxnChg chg="add mod">
          <ac:chgData name="Sanders Wang" userId="089d73b8-785c-4012-b931-81c632b6c9c7" providerId="ADAL" clId="{975E42F5-CDA0-4D4B-A234-FE49F872B870}" dt="2025-07-16T15:02:35.676" v="12604" actId="14100"/>
          <ac:cxnSpMkLst>
            <pc:docMk/>
            <pc:sldMk cId="566607261" sldId="328"/>
            <ac:cxnSpMk id="24" creationId="{3F2AE8C4-63C0-BD15-BB09-452BDBFE9B2F}"/>
          </ac:cxnSpMkLst>
        </pc:cxnChg>
        <pc:cxnChg chg="add">
          <ac:chgData name="Sanders Wang" userId="089d73b8-785c-4012-b931-81c632b6c9c7" providerId="ADAL" clId="{975E42F5-CDA0-4D4B-A234-FE49F872B870}" dt="2025-07-16T15:02:42.946" v="12605" actId="11529"/>
          <ac:cxnSpMkLst>
            <pc:docMk/>
            <pc:sldMk cId="566607261" sldId="328"/>
            <ac:cxnSpMk id="27" creationId="{102BB322-A3E2-771A-A5C4-704567BDE512}"/>
          </ac:cxnSpMkLst>
        </pc:cxnChg>
        <pc:cxnChg chg="add">
          <ac:chgData name="Sanders Wang" userId="089d73b8-785c-4012-b931-81c632b6c9c7" providerId="ADAL" clId="{975E42F5-CDA0-4D4B-A234-FE49F872B870}" dt="2025-07-16T15:02:49.446" v="12606" actId="11529"/>
          <ac:cxnSpMkLst>
            <pc:docMk/>
            <pc:sldMk cId="566607261" sldId="328"/>
            <ac:cxnSpMk id="29" creationId="{962443BC-D993-58A3-CA8A-7CF227FC4805}"/>
          </ac:cxnSpMkLst>
        </pc:cxnChg>
        <pc:cxnChg chg="add">
          <ac:chgData name="Sanders Wang" userId="089d73b8-785c-4012-b931-81c632b6c9c7" providerId="ADAL" clId="{975E42F5-CDA0-4D4B-A234-FE49F872B870}" dt="2025-07-16T15:02:55.814" v="12607" actId="11529"/>
          <ac:cxnSpMkLst>
            <pc:docMk/>
            <pc:sldMk cId="566607261" sldId="328"/>
            <ac:cxnSpMk id="31" creationId="{77E9A3D9-4544-0D60-2658-B5240B405861}"/>
          </ac:cxnSpMkLst>
        </pc:cxnChg>
      </pc:sldChg>
      <pc:sldChg chg="addSp modSp new mod">
        <pc:chgData name="Sanders Wang" userId="089d73b8-785c-4012-b931-81c632b6c9c7" providerId="ADAL" clId="{975E42F5-CDA0-4D4B-A234-FE49F872B870}" dt="2025-07-16T15:08:36.783" v="12634" actId="1076"/>
        <pc:sldMkLst>
          <pc:docMk/>
          <pc:sldMk cId="561680815" sldId="329"/>
        </pc:sldMkLst>
        <pc:spChg chg="add mod">
          <ac:chgData name="Sanders Wang" userId="089d73b8-785c-4012-b931-81c632b6c9c7" providerId="ADAL" clId="{975E42F5-CDA0-4D4B-A234-FE49F872B870}" dt="2025-07-16T15:08:36.783" v="12634" actId="1076"/>
          <ac:spMkLst>
            <pc:docMk/>
            <pc:sldMk cId="561680815" sldId="329"/>
            <ac:spMk id="4" creationId="{DCC3FEB7-CB51-1229-7F0F-236201AD613F}"/>
          </ac:spMkLst>
        </pc:spChg>
        <pc:picChg chg="add">
          <ac:chgData name="Sanders Wang" userId="089d73b8-785c-4012-b931-81c632b6c9c7" providerId="ADAL" clId="{975E42F5-CDA0-4D4B-A234-FE49F872B870}" dt="2025-07-16T15:07:48.378" v="12609" actId="22"/>
          <ac:picMkLst>
            <pc:docMk/>
            <pc:sldMk cId="561680815" sldId="329"/>
            <ac:picMk id="3" creationId="{EE92B784-A632-8A4C-7D05-6B54C31C9582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5:10:48.271" v="12655" actId="113"/>
        <pc:sldMkLst>
          <pc:docMk/>
          <pc:sldMk cId="1566140118" sldId="330"/>
        </pc:sldMkLst>
        <pc:spChg chg="add mod">
          <ac:chgData name="Sanders Wang" userId="089d73b8-785c-4012-b931-81c632b6c9c7" providerId="ADAL" clId="{975E42F5-CDA0-4D4B-A234-FE49F872B870}" dt="2025-07-16T15:10:48.271" v="12655" actId="113"/>
          <ac:spMkLst>
            <pc:docMk/>
            <pc:sldMk cId="1566140118" sldId="330"/>
            <ac:spMk id="4" creationId="{B5A9A5BD-DB03-5E36-CC36-F83BDBDB6D0C}"/>
          </ac:spMkLst>
        </pc:spChg>
        <pc:picChg chg="add mod">
          <ac:chgData name="Sanders Wang" userId="089d73b8-785c-4012-b931-81c632b6c9c7" providerId="ADAL" clId="{975E42F5-CDA0-4D4B-A234-FE49F872B870}" dt="2025-07-16T15:10:32.915" v="12638" actId="1076"/>
          <ac:picMkLst>
            <pc:docMk/>
            <pc:sldMk cId="1566140118" sldId="330"/>
            <ac:picMk id="3" creationId="{67C4FC8B-B71C-1DF9-F15B-BBE404E23A40}"/>
          </ac:picMkLst>
        </pc:picChg>
      </pc:sldChg>
      <pc:sldChg chg="addSp modSp new mod ord">
        <pc:chgData name="Sanders Wang" userId="089d73b8-785c-4012-b931-81c632b6c9c7" providerId="ADAL" clId="{975E42F5-CDA0-4D4B-A234-FE49F872B870}" dt="2025-07-16T15:13:24.280" v="12685" actId="571"/>
        <pc:sldMkLst>
          <pc:docMk/>
          <pc:sldMk cId="1674627254" sldId="331"/>
        </pc:sldMkLst>
        <pc:spChg chg="add mod">
          <ac:chgData name="Sanders Wang" userId="089d73b8-785c-4012-b931-81c632b6c9c7" providerId="ADAL" clId="{975E42F5-CDA0-4D4B-A234-FE49F872B870}" dt="2025-07-16T15:11:51.216" v="12673" actId="2085"/>
          <ac:spMkLst>
            <pc:docMk/>
            <pc:sldMk cId="1674627254" sldId="331"/>
            <ac:spMk id="4" creationId="{251EB8ED-7CDC-16F8-B7BD-B1C1C4FB7DAD}"/>
          </ac:spMkLst>
        </pc:spChg>
        <pc:picChg chg="add mod">
          <ac:chgData name="Sanders Wang" userId="089d73b8-785c-4012-b931-81c632b6c9c7" providerId="ADAL" clId="{975E42F5-CDA0-4D4B-A234-FE49F872B870}" dt="2025-07-16T15:11:56.573" v="12675" actId="1076"/>
          <ac:picMkLst>
            <pc:docMk/>
            <pc:sldMk cId="1674627254" sldId="331"/>
            <ac:picMk id="3" creationId="{8738C35B-F42E-65DC-8F2E-2740650702D3}"/>
          </ac:picMkLst>
        </pc:picChg>
        <pc:picChg chg="add mod">
          <ac:chgData name="Sanders Wang" userId="089d73b8-785c-4012-b931-81c632b6c9c7" providerId="ADAL" clId="{975E42F5-CDA0-4D4B-A234-FE49F872B870}" dt="2025-07-16T15:12:24.203" v="12680" actId="1076"/>
          <ac:picMkLst>
            <pc:docMk/>
            <pc:sldMk cId="1674627254" sldId="331"/>
            <ac:picMk id="6" creationId="{B266B143-7BCA-421C-CBF3-D56E318F64AE}"/>
          </ac:picMkLst>
        </pc:picChg>
        <pc:picChg chg="add mod">
          <ac:chgData name="Sanders Wang" userId="089d73b8-785c-4012-b931-81c632b6c9c7" providerId="ADAL" clId="{975E42F5-CDA0-4D4B-A234-FE49F872B870}" dt="2025-07-16T15:12:35.753" v="12681" actId="571"/>
          <ac:picMkLst>
            <pc:docMk/>
            <pc:sldMk cId="1674627254" sldId="331"/>
            <ac:picMk id="7" creationId="{40839181-9CE6-A6D5-716A-62CECAAB1AF2}"/>
          </ac:picMkLst>
        </pc:picChg>
        <pc:picChg chg="add mod">
          <ac:chgData name="Sanders Wang" userId="089d73b8-785c-4012-b931-81c632b6c9c7" providerId="ADAL" clId="{975E42F5-CDA0-4D4B-A234-FE49F872B870}" dt="2025-07-16T15:12:47.361" v="12682" actId="571"/>
          <ac:picMkLst>
            <pc:docMk/>
            <pc:sldMk cId="1674627254" sldId="331"/>
            <ac:picMk id="8" creationId="{A302C9E3-8F3D-9312-9CB5-84B89649D601}"/>
          </ac:picMkLst>
        </pc:picChg>
        <pc:picChg chg="add mod">
          <ac:chgData name="Sanders Wang" userId="089d73b8-785c-4012-b931-81c632b6c9c7" providerId="ADAL" clId="{975E42F5-CDA0-4D4B-A234-FE49F872B870}" dt="2025-07-16T15:12:54.049" v="12683" actId="571"/>
          <ac:picMkLst>
            <pc:docMk/>
            <pc:sldMk cId="1674627254" sldId="331"/>
            <ac:picMk id="9" creationId="{51CB3391-6DC5-632E-28C5-55B9E9765396}"/>
          </ac:picMkLst>
        </pc:picChg>
        <pc:picChg chg="add mod">
          <ac:chgData name="Sanders Wang" userId="089d73b8-785c-4012-b931-81c632b6c9c7" providerId="ADAL" clId="{975E42F5-CDA0-4D4B-A234-FE49F872B870}" dt="2025-07-16T15:13:06.537" v="12684" actId="571"/>
          <ac:picMkLst>
            <pc:docMk/>
            <pc:sldMk cId="1674627254" sldId="331"/>
            <ac:picMk id="10" creationId="{BD13ECDA-DADF-F739-397B-4D91D5C39C58}"/>
          </ac:picMkLst>
        </pc:picChg>
        <pc:picChg chg="add mod">
          <ac:chgData name="Sanders Wang" userId="089d73b8-785c-4012-b931-81c632b6c9c7" providerId="ADAL" clId="{975E42F5-CDA0-4D4B-A234-FE49F872B870}" dt="2025-07-16T15:13:24.280" v="12685" actId="571"/>
          <ac:picMkLst>
            <pc:docMk/>
            <pc:sldMk cId="1674627254" sldId="331"/>
            <ac:picMk id="11" creationId="{EE5B6DC2-B569-6406-3251-53BC86172296}"/>
          </ac:picMkLst>
        </pc:picChg>
      </pc:sldChg>
      <pc:sldChg chg="addSp modSp new mod">
        <pc:chgData name="Sanders Wang" userId="089d73b8-785c-4012-b931-81c632b6c9c7" providerId="ADAL" clId="{975E42F5-CDA0-4D4B-A234-FE49F872B870}" dt="2025-07-19T08:29:16.246" v="12717" actId="1076"/>
        <pc:sldMkLst>
          <pc:docMk/>
          <pc:sldMk cId="2718763104" sldId="332"/>
        </pc:sldMkLst>
        <pc:spChg chg="add mod">
          <ac:chgData name="Sanders Wang" userId="089d73b8-785c-4012-b931-81c632b6c9c7" providerId="ADAL" clId="{975E42F5-CDA0-4D4B-A234-FE49F872B870}" dt="2025-07-19T08:29:16.246" v="12717" actId="1076"/>
          <ac:spMkLst>
            <pc:docMk/>
            <pc:sldMk cId="2718763104" sldId="332"/>
            <ac:spMk id="4" creationId="{319AEA1A-8784-FDA9-9A69-EF20D79DA72D}"/>
          </ac:spMkLst>
        </pc:spChg>
        <pc:picChg chg="add">
          <ac:chgData name="Sanders Wang" userId="089d73b8-785c-4012-b931-81c632b6c9c7" providerId="ADAL" clId="{975E42F5-CDA0-4D4B-A234-FE49F872B870}" dt="2025-07-19T08:28:51.960" v="12698" actId="22"/>
          <ac:picMkLst>
            <pc:docMk/>
            <pc:sldMk cId="2718763104" sldId="332"/>
            <ac:picMk id="3" creationId="{285E73C7-AD6E-2009-49CC-CF3541127AAD}"/>
          </ac:picMkLst>
        </pc:picChg>
      </pc:sldChg>
      <pc:sldChg chg="addSp modSp new mod">
        <pc:chgData name="Sanders Wang" userId="089d73b8-785c-4012-b931-81c632b6c9c7" providerId="ADAL" clId="{975E42F5-CDA0-4D4B-A234-FE49F872B870}" dt="2025-07-19T09:17:56.081" v="13013" actId="20577"/>
        <pc:sldMkLst>
          <pc:docMk/>
          <pc:sldMk cId="2201324855" sldId="333"/>
        </pc:sldMkLst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2" creationId="{975CD58B-DDF8-4D1B-DC28-F61989C84247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3" creationId="{81EB10B2-1CF0-58E8-FC46-465DAA34B2E3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4" creationId="{86EAFE88-BC12-841E-F016-11A36D0F3FC2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5" creationId="{B8F267A6-C782-6014-0FFB-22E5027D942E}"/>
          </ac:spMkLst>
        </pc:spChg>
        <pc:spChg chg="add mod">
          <ac:chgData name="Sanders Wang" userId="089d73b8-785c-4012-b931-81c632b6c9c7" providerId="ADAL" clId="{975E42F5-CDA0-4D4B-A234-FE49F872B870}" dt="2025-07-19T09:17:56.081" v="13013" actId="20577"/>
          <ac:spMkLst>
            <pc:docMk/>
            <pc:sldMk cId="2201324855" sldId="333"/>
            <ac:spMk id="6" creationId="{1AAB0ADD-0E21-4432-A75A-3B7F63F0639C}"/>
          </ac:spMkLst>
        </pc:spChg>
        <pc:spChg chg="add mod">
          <ac:chgData name="Sanders Wang" userId="089d73b8-785c-4012-b931-81c632b6c9c7" providerId="ADAL" clId="{975E42F5-CDA0-4D4B-A234-FE49F872B870}" dt="2025-07-19T09:11:28.615" v="12971" actId="1076"/>
          <ac:spMkLst>
            <pc:docMk/>
            <pc:sldMk cId="2201324855" sldId="333"/>
            <ac:spMk id="10" creationId="{C15F5166-51E1-F06C-F308-450D107B918F}"/>
          </ac:spMkLst>
        </pc:spChg>
        <pc:spChg chg="add mod">
          <ac:chgData name="Sanders Wang" userId="089d73b8-785c-4012-b931-81c632b6c9c7" providerId="ADAL" clId="{975E42F5-CDA0-4D4B-A234-FE49F872B870}" dt="2025-07-19T09:11:28.615" v="12971" actId="1076"/>
          <ac:spMkLst>
            <pc:docMk/>
            <pc:sldMk cId="2201324855" sldId="333"/>
            <ac:spMk id="11" creationId="{89D40430-A236-02D2-C105-37EED3893877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0" creationId="{581469AE-A402-2D9A-DB8F-B110468354A4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1" creationId="{6D7D0A1A-DCC4-B371-4DBA-A2C67DA1C155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2" creationId="{0FAF5AF8-8B08-1493-D5D7-1BD4B477AE21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3" creationId="{68E6A573-1726-243B-C15C-D70616BFEAA3}"/>
          </ac:spMkLst>
        </pc:spChg>
        <pc:spChg chg="add mod">
          <ac:chgData name="Sanders Wang" userId="089d73b8-785c-4012-b931-81c632b6c9c7" providerId="ADAL" clId="{975E42F5-CDA0-4D4B-A234-FE49F872B870}" dt="2025-07-19T09:12:36.482" v="12987" actId="20577"/>
          <ac:spMkLst>
            <pc:docMk/>
            <pc:sldMk cId="2201324855" sldId="333"/>
            <ac:spMk id="24" creationId="{863141D3-B95B-E20B-D403-163D08D7B165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6" creationId="{D6EB99E3-4CD7-5BA2-B3CC-D9F33033ACB1}"/>
          </ac:spMkLst>
        </pc:spChg>
        <pc:spChg chg="add mod">
          <ac:chgData name="Sanders Wang" userId="089d73b8-785c-4012-b931-81c632b6c9c7" providerId="ADAL" clId="{975E42F5-CDA0-4D4B-A234-FE49F872B870}" dt="2025-07-19T09:13:32.367" v="13001" actId="20577"/>
          <ac:spMkLst>
            <pc:docMk/>
            <pc:sldMk cId="2201324855" sldId="333"/>
            <ac:spMk id="27" creationId="{DBFB61B6-8052-A6DB-277E-13C3B2BC6119}"/>
          </ac:spMkLst>
        </pc:spChg>
        <pc:cxnChg chg="add mod">
          <ac:chgData name="Sanders Wang" userId="089d73b8-785c-4012-b931-81c632b6c9c7" providerId="ADAL" clId="{975E42F5-CDA0-4D4B-A234-FE49F872B870}" dt="2025-07-19T09:11:22.521" v="12970" actId="1076"/>
          <ac:cxnSpMkLst>
            <pc:docMk/>
            <pc:sldMk cId="2201324855" sldId="333"/>
            <ac:cxnSpMk id="8" creationId="{2C1788A3-D632-3D49-877A-92D0C2E5E977}"/>
          </ac:cxnSpMkLst>
        </pc:cxnChg>
        <pc:cxnChg chg="add mod">
          <ac:chgData name="Sanders Wang" userId="089d73b8-785c-4012-b931-81c632b6c9c7" providerId="ADAL" clId="{975E42F5-CDA0-4D4B-A234-FE49F872B870}" dt="2025-07-19T09:11:28.615" v="12971" actId="1076"/>
          <ac:cxnSpMkLst>
            <pc:docMk/>
            <pc:sldMk cId="2201324855" sldId="333"/>
            <ac:cxnSpMk id="12" creationId="{7FF1D461-29F9-5F6A-CBC2-6816C123FDCD}"/>
          </ac:cxnSpMkLst>
        </pc:cxnChg>
        <pc:cxnChg chg="add">
          <ac:chgData name="Sanders Wang" userId="089d73b8-785c-4012-b931-81c632b6c9c7" providerId="ADAL" clId="{975E42F5-CDA0-4D4B-A234-FE49F872B870}" dt="2025-07-19T09:11:39.273" v="12972" actId="11529"/>
          <ac:cxnSpMkLst>
            <pc:docMk/>
            <pc:sldMk cId="2201324855" sldId="333"/>
            <ac:cxnSpMk id="19" creationId="{7F3D7525-47A0-878A-87B1-6396D17C3640}"/>
          </ac:cxnSpMkLst>
        </pc:cxnChg>
        <pc:cxnChg chg="add mod">
          <ac:chgData name="Sanders Wang" userId="089d73b8-785c-4012-b931-81c632b6c9c7" providerId="ADAL" clId="{975E42F5-CDA0-4D4B-A234-FE49F872B870}" dt="2025-07-19T09:11:49.474" v="12973" actId="571"/>
          <ac:cxnSpMkLst>
            <pc:docMk/>
            <pc:sldMk cId="2201324855" sldId="333"/>
            <ac:cxnSpMk id="25" creationId="{95D310BB-38E0-5E4C-F0DB-8A6EEFB5522A}"/>
          </ac:cxnSpMkLst>
        </pc:cxnChg>
        <pc:cxnChg chg="add mod">
          <ac:chgData name="Sanders Wang" userId="089d73b8-785c-4012-b931-81c632b6c9c7" providerId="ADAL" clId="{975E42F5-CDA0-4D4B-A234-FE49F872B870}" dt="2025-07-19T09:11:57.113" v="12974" actId="14100"/>
          <ac:cxnSpMkLst>
            <pc:docMk/>
            <pc:sldMk cId="2201324855" sldId="333"/>
            <ac:cxnSpMk id="28" creationId="{2997DAA5-DE5B-B75D-3B37-858041F94DE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9T10:00:31.788" v="13280" actId="1076"/>
        <pc:sldMkLst>
          <pc:docMk/>
          <pc:sldMk cId="1864937008" sldId="334"/>
        </pc:sldMkLst>
        <pc:spChg chg="add mod">
          <ac:chgData name="Sanders Wang" userId="089d73b8-785c-4012-b931-81c632b6c9c7" providerId="ADAL" clId="{975E42F5-CDA0-4D4B-A234-FE49F872B870}" dt="2025-07-19T09:36:00.342" v="13069" actId="1076"/>
          <ac:spMkLst>
            <pc:docMk/>
            <pc:sldMk cId="1864937008" sldId="334"/>
            <ac:spMk id="2" creationId="{0E2D76A1-52C0-8828-03B5-8376AE1527C1}"/>
          </ac:spMkLst>
        </pc:spChg>
        <pc:spChg chg="add mod">
          <ac:chgData name="Sanders Wang" userId="089d73b8-785c-4012-b931-81c632b6c9c7" providerId="ADAL" clId="{975E42F5-CDA0-4D4B-A234-FE49F872B870}" dt="2025-07-19T09:56:06.992" v="13263" actId="113"/>
          <ac:spMkLst>
            <pc:docMk/>
            <pc:sldMk cId="1864937008" sldId="334"/>
            <ac:spMk id="3" creationId="{70C0E070-B04B-CE8E-D1C9-02AE53214516}"/>
          </ac:spMkLst>
        </pc:spChg>
        <pc:spChg chg="add mod">
          <ac:chgData name="Sanders Wang" userId="089d73b8-785c-4012-b931-81c632b6c9c7" providerId="ADAL" clId="{975E42F5-CDA0-4D4B-A234-FE49F872B870}" dt="2025-07-19T09:37:56.941" v="13131" actId="1076"/>
          <ac:spMkLst>
            <pc:docMk/>
            <pc:sldMk cId="1864937008" sldId="334"/>
            <ac:spMk id="4" creationId="{1B1D90F2-4416-19E4-B756-4CC9A3BDCA0C}"/>
          </ac:spMkLst>
        </pc:spChg>
        <pc:spChg chg="add mod">
          <ac:chgData name="Sanders Wang" userId="089d73b8-785c-4012-b931-81c632b6c9c7" providerId="ADAL" clId="{975E42F5-CDA0-4D4B-A234-FE49F872B870}" dt="2025-07-19T09:55:58.086" v="13252" actId="113"/>
          <ac:spMkLst>
            <pc:docMk/>
            <pc:sldMk cId="1864937008" sldId="334"/>
            <ac:spMk id="5" creationId="{BC7063C0-0BB9-FECA-3405-190A47B4DDAB}"/>
          </ac:spMkLst>
        </pc:spChg>
        <pc:spChg chg="add mod">
          <ac:chgData name="Sanders Wang" userId="089d73b8-785c-4012-b931-81c632b6c9c7" providerId="ADAL" clId="{975E42F5-CDA0-4D4B-A234-FE49F872B870}" dt="2025-07-19T09:38:32.543" v="13147" actId="1076"/>
          <ac:spMkLst>
            <pc:docMk/>
            <pc:sldMk cId="1864937008" sldId="334"/>
            <ac:spMk id="14" creationId="{ED92224F-0A9F-6162-50BB-16D1F64F93C8}"/>
          </ac:spMkLst>
        </pc:spChg>
        <pc:spChg chg="add mod">
          <ac:chgData name="Sanders Wang" userId="089d73b8-785c-4012-b931-81c632b6c9c7" providerId="ADAL" clId="{975E42F5-CDA0-4D4B-A234-FE49F872B870}" dt="2025-07-19T09:38:32.543" v="13147" actId="1076"/>
          <ac:spMkLst>
            <pc:docMk/>
            <pc:sldMk cId="1864937008" sldId="334"/>
            <ac:spMk id="15" creationId="{142500A5-E91A-5C01-2D1B-FCE2348A96F4}"/>
          </ac:spMkLst>
        </pc:spChg>
        <pc:spChg chg="add mod">
          <ac:chgData name="Sanders Wang" userId="089d73b8-785c-4012-b931-81c632b6c9c7" providerId="ADAL" clId="{975E42F5-CDA0-4D4B-A234-FE49F872B870}" dt="2025-07-19T09:38:49.829" v="13159" actId="14100"/>
          <ac:spMkLst>
            <pc:docMk/>
            <pc:sldMk cId="1864937008" sldId="334"/>
            <ac:spMk id="16" creationId="{53CDFFA1-1D02-FE4C-3BC4-89E9149DE4E9}"/>
          </ac:spMkLst>
        </pc:spChg>
        <pc:spChg chg="add mod">
          <ac:chgData name="Sanders Wang" userId="089d73b8-785c-4012-b931-81c632b6c9c7" providerId="ADAL" clId="{975E42F5-CDA0-4D4B-A234-FE49F872B870}" dt="2025-07-19T09:38:51.959" v="13160" actId="14100"/>
          <ac:spMkLst>
            <pc:docMk/>
            <pc:sldMk cId="1864937008" sldId="334"/>
            <ac:spMk id="17" creationId="{8BD48B86-2BC7-75DA-16D5-5D30A47D9B6B}"/>
          </ac:spMkLst>
        </pc:spChg>
        <pc:spChg chg="add mod">
          <ac:chgData name="Sanders Wang" userId="089d73b8-785c-4012-b931-81c632b6c9c7" providerId="ADAL" clId="{975E42F5-CDA0-4D4B-A234-FE49F872B870}" dt="2025-07-19T09:40:06.231" v="13182" actId="692"/>
          <ac:spMkLst>
            <pc:docMk/>
            <pc:sldMk cId="1864937008" sldId="334"/>
            <ac:spMk id="32" creationId="{A6957995-E0A2-F061-F362-2786B7BE98C9}"/>
          </ac:spMkLst>
        </pc:spChg>
        <pc:spChg chg="add mod">
          <ac:chgData name="Sanders Wang" userId="089d73b8-785c-4012-b931-81c632b6c9c7" providerId="ADAL" clId="{975E42F5-CDA0-4D4B-A234-FE49F872B870}" dt="2025-07-19T09:40:06.231" v="13182" actId="692"/>
          <ac:spMkLst>
            <pc:docMk/>
            <pc:sldMk cId="1864937008" sldId="334"/>
            <ac:spMk id="33" creationId="{F041981C-D4E3-F741-F58F-506AAE664258}"/>
          </ac:spMkLst>
        </pc:spChg>
        <pc:spChg chg="add mod">
          <ac:chgData name="Sanders Wang" userId="089d73b8-785c-4012-b931-81c632b6c9c7" providerId="ADAL" clId="{975E42F5-CDA0-4D4B-A234-FE49F872B870}" dt="2025-07-19T09:43:57.249" v="13199" actId="1076"/>
          <ac:spMkLst>
            <pc:docMk/>
            <pc:sldMk cId="1864937008" sldId="334"/>
            <ac:spMk id="44" creationId="{3B36C7EC-1CF6-2F60-957E-AB1DF02EFC88}"/>
          </ac:spMkLst>
        </pc:spChg>
        <pc:spChg chg="add mod">
          <ac:chgData name="Sanders Wang" userId="089d73b8-785c-4012-b931-81c632b6c9c7" providerId="ADAL" clId="{975E42F5-CDA0-4D4B-A234-FE49F872B870}" dt="2025-07-19T09:57:54.184" v="13278"/>
          <ac:spMkLst>
            <pc:docMk/>
            <pc:sldMk cId="1864937008" sldId="334"/>
            <ac:spMk id="45" creationId="{76211E91-9C7A-E3FA-330E-079671F763B6}"/>
          </ac:spMkLst>
        </pc:spChg>
        <pc:spChg chg="add mod">
          <ac:chgData name="Sanders Wang" userId="089d73b8-785c-4012-b931-81c632b6c9c7" providerId="ADAL" clId="{975E42F5-CDA0-4D4B-A234-FE49F872B870}" dt="2025-07-19T09:43:57.249" v="13199" actId="1076"/>
          <ac:spMkLst>
            <pc:docMk/>
            <pc:sldMk cId="1864937008" sldId="334"/>
            <ac:spMk id="46" creationId="{57645BF3-C38F-789F-D6E0-E60FDDC2A1C6}"/>
          </ac:spMkLst>
        </pc:spChg>
        <pc:spChg chg="add mod">
          <ac:chgData name="Sanders Wang" userId="089d73b8-785c-4012-b931-81c632b6c9c7" providerId="ADAL" clId="{975E42F5-CDA0-4D4B-A234-FE49F872B870}" dt="2025-07-19T09:56:18.467" v="13269" actId="6549"/>
          <ac:spMkLst>
            <pc:docMk/>
            <pc:sldMk cId="1864937008" sldId="334"/>
            <ac:spMk id="47" creationId="{ED9487AB-E780-186E-296D-A822D77EA586}"/>
          </ac:spMkLst>
        </pc:spChg>
        <pc:spChg chg="add mod">
          <ac:chgData name="Sanders Wang" userId="089d73b8-785c-4012-b931-81c632b6c9c7" providerId="ADAL" clId="{975E42F5-CDA0-4D4B-A234-FE49F872B870}" dt="2025-07-19T09:46:45.303" v="13226" actId="1076"/>
          <ac:spMkLst>
            <pc:docMk/>
            <pc:sldMk cId="1864937008" sldId="334"/>
            <ac:spMk id="49" creationId="{7B92786A-7CC4-F3CB-6C52-4585E75686BE}"/>
          </ac:spMkLst>
        </pc:spChg>
        <pc:spChg chg="add mod">
          <ac:chgData name="Sanders Wang" userId="089d73b8-785c-4012-b931-81c632b6c9c7" providerId="ADAL" clId="{975E42F5-CDA0-4D4B-A234-FE49F872B870}" dt="2025-07-19T09:53:07.296" v="13227" actId="6549"/>
          <ac:spMkLst>
            <pc:docMk/>
            <pc:sldMk cId="1864937008" sldId="334"/>
            <ac:spMk id="50" creationId="{B40A9153-1A7E-079F-9117-EF9685A31F67}"/>
          </ac:spMkLst>
        </pc:spChg>
        <pc:spChg chg="add mod">
          <ac:chgData name="Sanders Wang" userId="089d73b8-785c-4012-b931-81c632b6c9c7" providerId="ADAL" clId="{975E42F5-CDA0-4D4B-A234-FE49F872B870}" dt="2025-07-19T09:46:45.303" v="13226" actId="1076"/>
          <ac:spMkLst>
            <pc:docMk/>
            <pc:sldMk cId="1864937008" sldId="334"/>
            <ac:spMk id="51" creationId="{7C7FB2F9-423F-A322-9F95-F4F51F99468C}"/>
          </ac:spMkLst>
        </pc:spChg>
        <pc:spChg chg="add mod">
          <ac:chgData name="Sanders Wang" userId="089d73b8-785c-4012-b931-81c632b6c9c7" providerId="ADAL" clId="{975E42F5-CDA0-4D4B-A234-FE49F872B870}" dt="2025-07-19T09:53:12.965" v="13228" actId="6549"/>
          <ac:spMkLst>
            <pc:docMk/>
            <pc:sldMk cId="1864937008" sldId="334"/>
            <ac:spMk id="52" creationId="{BA40A0B1-FE9F-7965-73F1-66A419EF2A2C}"/>
          </ac:spMkLst>
        </pc:spChg>
        <pc:spChg chg="add mod">
          <ac:chgData name="Sanders Wang" userId="089d73b8-785c-4012-b931-81c632b6c9c7" providerId="ADAL" clId="{975E42F5-CDA0-4D4B-A234-FE49F872B870}" dt="2025-07-19T09:45:09.350" v="13214" actId="1076"/>
          <ac:spMkLst>
            <pc:docMk/>
            <pc:sldMk cId="1864937008" sldId="334"/>
            <ac:spMk id="70" creationId="{F6D6D928-5C3E-269B-105A-2714E1E11B60}"/>
          </ac:spMkLst>
        </pc:spChg>
        <pc:spChg chg="add mod">
          <ac:chgData name="Sanders Wang" userId="089d73b8-785c-4012-b931-81c632b6c9c7" providerId="ADAL" clId="{975E42F5-CDA0-4D4B-A234-FE49F872B870}" dt="2025-07-19T09:45:09.350" v="13214" actId="1076"/>
          <ac:spMkLst>
            <pc:docMk/>
            <pc:sldMk cId="1864937008" sldId="334"/>
            <ac:spMk id="71" creationId="{8EEDBC01-669B-F4B6-037B-1DE7F5C4B939}"/>
          </ac:spMkLst>
        </pc:spChg>
        <pc:spChg chg="add mod">
          <ac:chgData name="Sanders Wang" userId="089d73b8-785c-4012-b931-81c632b6c9c7" providerId="ADAL" clId="{975E42F5-CDA0-4D4B-A234-FE49F872B870}" dt="2025-07-19T09:57:19.860" v="13270" actId="571"/>
          <ac:spMkLst>
            <pc:docMk/>
            <pc:sldMk cId="1864937008" sldId="334"/>
            <ac:spMk id="87" creationId="{D42E3460-0C05-2B33-4241-8F2BF910B21A}"/>
          </ac:spMkLst>
        </pc:spChg>
        <pc:spChg chg="add mod">
          <ac:chgData name="Sanders Wang" userId="089d73b8-785c-4012-b931-81c632b6c9c7" providerId="ADAL" clId="{975E42F5-CDA0-4D4B-A234-FE49F872B870}" dt="2025-07-19T09:57:34.236" v="13274" actId="6549"/>
          <ac:spMkLst>
            <pc:docMk/>
            <pc:sldMk cId="1864937008" sldId="334"/>
            <ac:spMk id="88" creationId="{A316CA90-A30F-F1FF-64B9-98AC80D1F100}"/>
          </ac:spMkLst>
        </pc:spChg>
        <pc:picChg chg="add mod">
          <ac:chgData name="Sanders Wang" userId="089d73b8-785c-4012-b931-81c632b6c9c7" providerId="ADAL" clId="{975E42F5-CDA0-4D4B-A234-FE49F872B870}" dt="2025-07-19T09:41:37.976" v="13195" actId="1076"/>
          <ac:picMkLst>
            <pc:docMk/>
            <pc:sldMk cId="1864937008" sldId="334"/>
            <ac:picMk id="41" creationId="{B28CEBD7-1673-3482-D82F-121496F82129}"/>
          </ac:picMkLst>
        </pc:picChg>
        <pc:picChg chg="add mod">
          <ac:chgData name="Sanders Wang" userId="089d73b8-785c-4012-b931-81c632b6c9c7" providerId="ADAL" clId="{975E42F5-CDA0-4D4B-A234-FE49F872B870}" dt="2025-07-19T09:41:40.511" v="13196" actId="571"/>
          <ac:picMkLst>
            <pc:docMk/>
            <pc:sldMk cId="1864937008" sldId="334"/>
            <ac:picMk id="42" creationId="{6B74CA17-C077-3D17-3E0C-AC02C8058EA8}"/>
          </ac:picMkLst>
        </pc:picChg>
        <pc:picChg chg="add mod">
          <ac:chgData name="Sanders Wang" userId="089d73b8-785c-4012-b931-81c632b6c9c7" providerId="ADAL" clId="{975E42F5-CDA0-4D4B-A234-FE49F872B870}" dt="2025-07-19T10:00:31.788" v="13280" actId="1076"/>
          <ac:picMkLst>
            <pc:docMk/>
            <pc:sldMk cId="1864937008" sldId="334"/>
            <ac:picMk id="43" creationId="{C2F0945E-549C-FC29-0B35-134A3B418642}"/>
          </ac:picMkLst>
        </pc:picChg>
        <pc:picChg chg="add mod">
          <ac:chgData name="Sanders Wang" userId="089d73b8-785c-4012-b931-81c632b6c9c7" providerId="ADAL" clId="{975E42F5-CDA0-4D4B-A234-FE49F872B870}" dt="2025-07-19T09:57:19.860" v="13270" actId="571"/>
          <ac:picMkLst>
            <pc:docMk/>
            <pc:sldMk cId="1864937008" sldId="334"/>
            <ac:picMk id="89" creationId="{E33938FE-58A1-BC78-BB16-AD47C4F06DA3}"/>
          </ac:picMkLst>
        </pc:picChg>
        <pc:picChg chg="add mod">
          <ac:chgData name="Sanders Wang" userId="089d73b8-785c-4012-b931-81c632b6c9c7" providerId="ADAL" clId="{975E42F5-CDA0-4D4B-A234-FE49F872B870}" dt="2025-07-19T09:57:58.829" v="13279" actId="571"/>
          <ac:picMkLst>
            <pc:docMk/>
            <pc:sldMk cId="1864937008" sldId="334"/>
            <ac:picMk id="93" creationId="{8CA9A232-03A3-E71B-74D0-680CD9676C24}"/>
          </ac:picMkLst>
        </pc:picChg>
        <pc:cxnChg chg="add mod">
          <ac:chgData name="Sanders Wang" userId="089d73b8-785c-4012-b931-81c632b6c9c7" providerId="ADAL" clId="{975E42F5-CDA0-4D4B-A234-FE49F872B870}" dt="2025-07-19T09:36:19.087" v="13074" actId="1076"/>
          <ac:cxnSpMkLst>
            <pc:docMk/>
            <pc:sldMk cId="1864937008" sldId="334"/>
            <ac:cxnSpMk id="7" creationId="{C3591214-F69A-07B7-6F98-28F6E7061611}"/>
          </ac:cxnSpMkLst>
        </pc:cxnChg>
        <pc:cxnChg chg="add mod">
          <ac:chgData name="Sanders Wang" userId="089d73b8-785c-4012-b931-81c632b6c9c7" providerId="ADAL" clId="{975E42F5-CDA0-4D4B-A234-FE49F872B870}" dt="2025-07-19T09:37:56.941" v="13131" actId="1076"/>
          <ac:cxnSpMkLst>
            <pc:docMk/>
            <pc:sldMk cId="1864937008" sldId="334"/>
            <ac:cxnSpMk id="10" creationId="{1E09DCC2-FFC0-E4FD-C208-EB4C65662069}"/>
          </ac:cxnSpMkLst>
        </pc:cxnChg>
        <pc:cxnChg chg="add mod">
          <ac:chgData name="Sanders Wang" userId="089d73b8-785c-4012-b931-81c632b6c9c7" providerId="ADAL" clId="{975E42F5-CDA0-4D4B-A234-FE49F872B870}" dt="2025-07-19T09:39:01.344" v="13163" actId="14100"/>
          <ac:cxnSpMkLst>
            <pc:docMk/>
            <pc:sldMk cId="1864937008" sldId="334"/>
            <ac:cxnSpMk id="18" creationId="{26160668-DC18-F7D9-C8F9-6BBABB45D55C}"/>
          </ac:cxnSpMkLst>
        </pc:cxnChg>
        <pc:cxnChg chg="add mod">
          <ac:chgData name="Sanders Wang" userId="089d73b8-785c-4012-b931-81c632b6c9c7" providerId="ADAL" clId="{975E42F5-CDA0-4D4B-A234-FE49F872B870}" dt="2025-07-19T09:39:10.581" v="13166" actId="14100"/>
          <ac:cxnSpMkLst>
            <pc:docMk/>
            <pc:sldMk cId="1864937008" sldId="334"/>
            <ac:cxnSpMk id="21" creationId="{379A7C0A-5076-865D-55E6-23E3C2652CD6}"/>
          </ac:cxnSpMkLst>
        </pc:cxnChg>
        <pc:cxnChg chg="add mod">
          <ac:chgData name="Sanders Wang" userId="089d73b8-785c-4012-b931-81c632b6c9c7" providerId="ADAL" clId="{975E42F5-CDA0-4D4B-A234-FE49F872B870}" dt="2025-07-19T09:39:24.036" v="13169" actId="14100"/>
          <ac:cxnSpMkLst>
            <pc:docMk/>
            <pc:sldMk cId="1864937008" sldId="334"/>
            <ac:cxnSpMk id="24" creationId="{9E19EC8C-3DBA-F00A-D218-11F39710C5BE}"/>
          </ac:cxnSpMkLst>
        </pc:cxnChg>
        <pc:cxnChg chg="add mod">
          <ac:chgData name="Sanders Wang" userId="089d73b8-785c-4012-b931-81c632b6c9c7" providerId="ADAL" clId="{975E42F5-CDA0-4D4B-A234-FE49F872B870}" dt="2025-07-19T09:39:32.874" v="13172" actId="14100"/>
          <ac:cxnSpMkLst>
            <pc:docMk/>
            <pc:sldMk cId="1864937008" sldId="334"/>
            <ac:cxnSpMk id="27" creationId="{9B6AB525-25D1-3EC2-1B33-EA78F4F29434}"/>
          </ac:cxnSpMkLst>
        </pc:cxnChg>
        <pc:cxnChg chg="add mod">
          <ac:chgData name="Sanders Wang" userId="089d73b8-785c-4012-b931-81c632b6c9c7" providerId="ADAL" clId="{975E42F5-CDA0-4D4B-A234-FE49F872B870}" dt="2025-07-19T09:40:28.134" v="13186" actId="692"/>
          <ac:cxnSpMkLst>
            <pc:docMk/>
            <pc:sldMk cId="1864937008" sldId="334"/>
            <ac:cxnSpMk id="34" creationId="{EA4FE995-6655-8824-5E87-EEEC1312C2B3}"/>
          </ac:cxnSpMkLst>
        </pc:cxnChg>
        <pc:cxnChg chg="add mod">
          <ac:chgData name="Sanders Wang" userId="089d73b8-785c-4012-b931-81c632b6c9c7" providerId="ADAL" clId="{975E42F5-CDA0-4D4B-A234-FE49F872B870}" dt="2025-07-19T09:40:38.549" v="13189" actId="14100"/>
          <ac:cxnSpMkLst>
            <pc:docMk/>
            <pc:sldMk cId="1864937008" sldId="334"/>
            <ac:cxnSpMk id="37" creationId="{AECC0584-1FE4-F0F2-095E-8BB30A5C7103}"/>
          </ac:cxnSpMkLst>
        </pc:cxnChg>
        <pc:cxnChg chg="mod">
          <ac:chgData name="Sanders Wang" userId="089d73b8-785c-4012-b931-81c632b6c9c7" providerId="ADAL" clId="{975E42F5-CDA0-4D4B-A234-FE49F872B870}" dt="2025-07-19T09:45:09.350" v="13214" actId="1076"/>
          <ac:cxnSpMkLst>
            <pc:docMk/>
            <pc:sldMk cId="1864937008" sldId="334"/>
            <ac:cxnSpMk id="53" creationId="{3C06A12D-CCFF-7450-BFC5-4FC8808D5E5C}"/>
          </ac:cxnSpMkLst>
        </pc:cxnChg>
        <pc:cxnChg chg="mod">
          <ac:chgData name="Sanders Wang" userId="089d73b8-785c-4012-b931-81c632b6c9c7" providerId="ADAL" clId="{975E42F5-CDA0-4D4B-A234-FE49F872B870}" dt="2025-07-19T09:46:45.303" v="13226" actId="1076"/>
          <ac:cxnSpMkLst>
            <pc:docMk/>
            <pc:sldMk cId="1864937008" sldId="334"/>
            <ac:cxnSpMk id="54" creationId="{14CA041F-3F6B-AD5C-8A1B-BF8AB3CA90C4}"/>
          </ac:cxnSpMkLst>
        </pc:cxnChg>
        <pc:cxnChg chg="mod">
          <ac:chgData name="Sanders Wang" userId="089d73b8-785c-4012-b931-81c632b6c9c7" providerId="ADAL" clId="{975E42F5-CDA0-4D4B-A234-FE49F872B870}" dt="2025-07-19T09:45:09.350" v="13214" actId="1076"/>
          <ac:cxnSpMkLst>
            <pc:docMk/>
            <pc:sldMk cId="1864937008" sldId="334"/>
            <ac:cxnSpMk id="55" creationId="{78E1C495-2C76-6DD4-CD85-1739A9139982}"/>
          </ac:cxnSpMkLst>
        </pc:cxnChg>
        <pc:cxnChg chg="add mod">
          <ac:chgData name="Sanders Wang" userId="089d73b8-785c-4012-b931-81c632b6c9c7" providerId="ADAL" clId="{975E42F5-CDA0-4D4B-A234-FE49F872B870}" dt="2025-07-19T09:46:45.303" v="13226" actId="1076"/>
          <ac:cxnSpMkLst>
            <pc:docMk/>
            <pc:sldMk cId="1864937008" sldId="334"/>
            <ac:cxnSpMk id="80" creationId="{72B5F96D-41A4-65DC-A61F-CCDC87F08F56}"/>
          </ac:cxnSpMkLst>
        </pc:cxnChg>
        <pc:cxnChg chg="add mod">
          <ac:chgData name="Sanders Wang" userId="089d73b8-785c-4012-b931-81c632b6c9c7" providerId="ADAL" clId="{975E42F5-CDA0-4D4B-A234-FE49F872B870}" dt="2025-07-19T09:57:39.697" v="13275" actId="692"/>
          <ac:cxnSpMkLst>
            <pc:docMk/>
            <pc:sldMk cId="1864937008" sldId="334"/>
            <ac:cxnSpMk id="90" creationId="{D7B2D709-6BDA-E564-BBFA-A486EBC0D70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9T11:45:58.453" v="13362" actId="571"/>
        <pc:sldMkLst>
          <pc:docMk/>
          <pc:sldMk cId="2172892854" sldId="335"/>
        </pc:sldMkLst>
        <pc:spChg chg="add mod">
          <ac:chgData name="Sanders Wang" userId="089d73b8-785c-4012-b931-81c632b6c9c7" providerId="ADAL" clId="{975E42F5-CDA0-4D4B-A234-FE49F872B870}" dt="2025-07-19T11:39:29.347" v="13312" actId="1076"/>
          <ac:spMkLst>
            <pc:docMk/>
            <pc:sldMk cId="2172892854" sldId="335"/>
            <ac:spMk id="2" creationId="{9E173B51-68F0-4137-C486-9DD60DD2C739}"/>
          </ac:spMkLst>
        </pc:spChg>
        <pc:spChg chg="add mod">
          <ac:chgData name="Sanders Wang" userId="089d73b8-785c-4012-b931-81c632b6c9c7" providerId="ADAL" clId="{975E42F5-CDA0-4D4B-A234-FE49F872B870}" dt="2025-07-19T11:40:15.174" v="13324" actId="14100"/>
          <ac:spMkLst>
            <pc:docMk/>
            <pc:sldMk cId="2172892854" sldId="335"/>
            <ac:spMk id="3" creationId="{B7C93C29-52EA-802F-B832-8720A61B9ED7}"/>
          </ac:spMkLst>
        </pc:spChg>
        <pc:spChg chg="add mod">
          <ac:chgData name="Sanders Wang" userId="089d73b8-785c-4012-b931-81c632b6c9c7" providerId="ADAL" clId="{975E42F5-CDA0-4D4B-A234-FE49F872B870}" dt="2025-07-19T11:39:58.832" v="13320" actId="1076"/>
          <ac:spMkLst>
            <pc:docMk/>
            <pc:sldMk cId="2172892854" sldId="335"/>
            <ac:spMk id="4" creationId="{C6ADACC1-8423-9543-D5C7-9B5A7B0C9CA8}"/>
          </ac:spMkLst>
        </pc:spChg>
        <pc:spChg chg="add mod">
          <ac:chgData name="Sanders Wang" userId="089d73b8-785c-4012-b931-81c632b6c9c7" providerId="ADAL" clId="{975E42F5-CDA0-4D4B-A234-FE49F872B870}" dt="2025-07-19T11:39:56.653" v="13319" actId="1076"/>
          <ac:spMkLst>
            <pc:docMk/>
            <pc:sldMk cId="2172892854" sldId="335"/>
            <ac:spMk id="5" creationId="{C0B9D947-C04A-34F3-1026-8DDB4BF5B91D}"/>
          </ac:spMkLst>
        </pc:spChg>
        <pc:spChg chg="add mod">
          <ac:chgData name="Sanders Wang" userId="089d73b8-785c-4012-b931-81c632b6c9c7" providerId="ADAL" clId="{975E42F5-CDA0-4D4B-A234-FE49F872B870}" dt="2025-07-19T11:40:25.354" v="13326" actId="14100"/>
          <ac:spMkLst>
            <pc:docMk/>
            <pc:sldMk cId="2172892854" sldId="335"/>
            <ac:spMk id="6" creationId="{F955B40B-8CC8-6802-11FC-8BCBC3419AE7}"/>
          </ac:spMkLst>
        </pc:spChg>
        <pc:spChg chg="add mod">
          <ac:chgData name="Sanders Wang" userId="089d73b8-785c-4012-b931-81c632b6c9c7" providerId="ADAL" clId="{975E42F5-CDA0-4D4B-A234-FE49F872B870}" dt="2025-07-19T11:40:56.552" v="13333" actId="14100"/>
          <ac:spMkLst>
            <pc:docMk/>
            <pc:sldMk cId="2172892854" sldId="335"/>
            <ac:spMk id="7" creationId="{9C021028-4960-D3F6-1BA9-0CE1A8E4B950}"/>
          </ac:spMkLst>
        </pc:spChg>
        <pc:spChg chg="add mod">
          <ac:chgData name="Sanders Wang" userId="089d73b8-785c-4012-b931-81c632b6c9c7" providerId="ADAL" clId="{975E42F5-CDA0-4D4B-A234-FE49F872B870}" dt="2025-07-19T11:41:33.286" v="13337" actId="692"/>
          <ac:spMkLst>
            <pc:docMk/>
            <pc:sldMk cId="2172892854" sldId="335"/>
            <ac:spMk id="8" creationId="{90B6D23D-1DB3-DBF0-A96F-B27869B00005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3" creationId="{C9190AB6-EE2B-FEE0-2369-510CCACE7B18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4" creationId="{2F723EE0-1DDF-4F77-F04A-C3C667ACEA5F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5" creationId="{97819C80-AFC2-60D3-DC49-CF2B5ED76B00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6" creationId="{E0F4397C-9371-69F2-14BA-41290CFDCFC0}"/>
          </ac:spMkLst>
        </pc:spChg>
        <pc:spChg chg="add mod">
          <ac:chgData name="Sanders Wang" userId="089d73b8-785c-4012-b931-81c632b6c9c7" providerId="ADAL" clId="{975E42F5-CDA0-4D4B-A234-FE49F872B870}" dt="2025-07-19T11:44:30.106" v="13347" actId="571"/>
          <ac:spMkLst>
            <pc:docMk/>
            <pc:sldMk cId="2172892854" sldId="335"/>
            <ac:spMk id="19" creationId="{E197526E-917B-13EF-20DC-65F64FDD432A}"/>
          </ac:spMkLst>
        </pc:spChg>
        <pc:spChg chg="add mod">
          <ac:chgData name="Sanders Wang" userId="089d73b8-785c-4012-b931-81c632b6c9c7" providerId="ADAL" clId="{975E42F5-CDA0-4D4B-A234-FE49F872B870}" dt="2025-07-19T11:44:56.973" v="13350" actId="692"/>
          <ac:spMkLst>
            <pc:docMk/>
            <pc:sldMk cId="2172892854" sldId="335"/>
            <ac:spMk id="21" creationId="{6351FEBD-BE93-F1F3-5056-614E6254F989}"/>
          </ac:spMkLst>
        </pc:spChg>
        <pc:spChg chg="add mod">
          <ac:chgData name="Sanders Wang" userId="089d73b8-785c-4012-b931-81c632b6c9c7" providerId="ADAL" clId="{975E42F5-CDA0-4D4B-A234-FE49F872B870}" dt="2025-07-19T11:45:51.282" v="13361" actId="1076"/>
          <ac:spMkLst>
            <pc:docMk/>
            <pc:sldMk cId="2172892854" sldId="335"/>
            <ac:spMk id="22" creationId="{0EA3A79D-78AC-8330-E823-1C725A77AEE7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6" creationId="{B373C49D-DEC0-5045-E202-ACA9682CB1D7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7" creationId="{36629CC5-4C11-6A16-4C81-AAB7CD1425F8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8" creationId="{2EE6B584-3D61-1606-E06C-4DDEA2EA241D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9" creationId="{12A84532-5E5C-1257-FB14-7CB66F0EC4CE}"/>
          </ac:spMkLst>
        </pc:spChg>
        <pc:spChg chg="add mod">
          <ac:chgData name="Sanders Wang" userId="089d73b8-785c-4012-b931-81c632b6c9c7" providerId="ADAL" clId="{975E42F5-CDA0-4D4B-A234-FE49F872B870}" dt="2025-07-19T11:45:40.763" v="13358" actId="692"/>
          <ac:spMkLst>
            <pc:docMk/>
            <pc:sldMk cId="2172892854" sldId="335"/>
            <ac:spMk id="30" creationId="{523025B8-1C9A-AA5C-E3AB-E289BC5D8827}"/>
          </ac:spMkLst>
        </pc:spChg>
        <pc:spChg chg="add mod">
          <ac:chgData name="Sanders Wang" userId="089d73b8-785c-4012-b931-81c632b6c9c7" providerId="ADAL" clId="{975E42F5-CDA0-4D4B-A234-FE49F872B870}" dt="2025-07-19T11:45:58.453" v="13362" actId="571"/>
          <ac:spMkLst>
            <pc:docMk/>
            <pc:sldMk cId="2172892854" sldId="335"/>
            <ac:spMk id="31" creationId="{746F533F-6FA9-85BB-73EB-9CB8AD51D680}"/>
          </ac:spMkLst>
        </pc:spChg>
        <pc:cxnChg chg="add mod">
          <ac:chgData name="Sanders Wang" userId="089d73b8-785c-4012-b931-81c632b6c9c7" providerId="ADAL" clId="{975E42F5-CDA0-4D4B-A234-FE49F872B870}" dt="2025-07-19T11:42:35.889" v="13341" actId="692"/>
          <ac:cxnSpMkLst>
            <pc:docMk/>
            <pc:sldMk cId="2172892854" sldId="335"/>
            <ac:cxnSpMk id="11" creationId="{B1CCED91-654C-23C1-DDA0-48C5C621B566}"/>
          </ac:cxnSpMkLst>
        </pc:cxnChg>
        <pc:cxnChg chg="add mod">
          <ac:chgData name="Sanders Wang" userId="089d73b8-785c-4012-b931-81c632b6c9c7" providerId="ADAL" clId="{975E42F5-CDA0-4D4B-A234-FE49F872B870}" dt="2025-07-19T11:45:17.204" v="13355" actId="692"/>
          <ac:cxnSpMkLst>
            <pc:docMk/>
            <pc:sldMk cId="2172892854" sldId="335"/>
            <ac:cxnSpMk id="23" creationId="{917E43E3-3939-665D-0E3E-E89C4844657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0T14:57:24.586" v="13894" actId="571"/>
        <pc:sldMkLst>
          <pc:docMk/>
          <pc:sldMk cId="3447395062" sldId="336"/>
        </pc:sldMkLst>
        <pc:spChg chg="add mod">
          <ac:chgData name="Sanders Wang" userId="089d73b8-785c-4012-b931-81c632b6c9c7" providerId="ADAL" clId="{975E42F5-CDA0-4D4B-A234-FE49F872B870}" dt="2025-07-20T14:53:57.950" v="13854" actId="14100"/>
          <ac:spMkLst>
            <pc:docMk/>
            <pc:sldMk cId="3447395062" sldId="336"/>
            <ac:spMk id="2" creationId="{75CE3565-9C5B-FE94-8BE1-D79BB30BD4C4}"/>
          </ac:spMkLst>
        </pc:spChg>
        <pc:spChg chg="add mod">
          <ac:chgData name="Sanders Wang" userId="089d73b8-785c-4012-b931-81c632b6c9c7" providerId="ADAL" clId="{975E42F5-CDA0-4D4B-A234-FE49F872B870}" dt="2025-07-20T14:55:15.961" v="13873" actId="207"/>
          <ac:spMkLst>
            <pc:docMk/>
            <pc:sldMk cId="3447395062" sldId="336"/>
            <ac:spMk id="3" creationId="{CA37F900-C55B-A1FA-AD0D-A38832B1A472}"/>
          </ac:spMkLst>
        </pc:spChg>
        <pc:cxnChg chg="add mod">
          <ac:chgData name="Sanders Wang" userId="089d73b8-785c-4012-b931-81c632b6c9c7" providerId="ADAL" clId="{975E42F5-CDA0-4D4B-A234-FE49F872B870}" dt="2025-07-20T14:55:03.803" v="13870" actId="14100"/>
          <ac:cxnSpMkLst>
            <pc:docMk/>
            <pc:sldMk cId="3447395062" sldId="336"/>
            <ac:cxnSpMk id="6" creationId="{4E90EED8-A790-8601-D367-53126B86A1FE}"/>
          </ac:cxnSpMkLst>
        </pc:cxnChg>
        <pc:cxnChg chg="add mod">
          <ac:chgData name="Sanders Wang" userId="089d73b8-785c-4012-b931-81c632b6c9c7" providerId="ADAL" clId="{975E42F5-CDA0-4D4B-A234-FE49F872B870}" dt="2025-07-20T14:56:29.677" v="13883" actId="14100"/>
          <ac:cxnSpMkLst>
            <pc:docMk/>
            <pc:sldMk cId="3447395062" sldId="336"/>
            <ac:cxnSpMk id="9" creationId="{77A3DC4D-4E7B-9661-91A9-128DA7846E1C}"/>
          </ac:cxnSpMkLst>
        </pc:cxnChg>
        <pc:cxnChg chg="add mod">
          <ac:chgData name="Sanders Wang" userId="089d73b8-785c-4012-b931-81c632b6c9c7" providerId="ADAL" clId="{975E42F5-CDA0-4D4B-A234-FE49F872B870}" dt="2025-07-20T14:56:26.445" v="13882" actId="14100"/>
          <ac:cxnSpMkLst>
            <pc:docMk/>
            <pc:sldMk cId="3447395062" sldId="336"/>
            <ac:cxnSpMk id="12" creationId="{BEC3665D-22FD-43C8-3DB6-0B9B5819C7BC}"/>
          </ac:cxnSpMkLst>
        </pc:cxnChg>
        <pc:cxnChg chg="add mod">
          <ac:chgData name="Sanders Wang" userId="089d73b8-785c-4012-b931-81c632b6c9c7" providerId="ADAL" clId="{975E42F5-CDA0-4D4B-A234-FE49F872B870}" dt="2025-07-20T14:56:34.669" v="13884" actId="14100"/>
          <ac:cxnSpMkLst>
            <pc:docMk/>
            <pc:sldMk cId="3447395062" sldId="336"/>
            <ac:cxnSpMk id="17" creationId="{6809B3F8-813C-8257-546A-906E4BE72A57}"/>
          </ac:cxnSpMkLst>
        </pc:cxnChg>
        <pc:cxnChg chg="add mod">
          <ac:chgData name="Sanders Wang" userId="089d73b8-785c-4012-b931-81c632b6c9c7" providerId="ADAL" clId="{975E42F5-CDA0-4D4B-A234-FE49F872B870}" dt="2025-07-20T14:56:41.713" v="13885" actId="571"/>
          <ac:cxnSpMkLst>
            <pc:docMk/>
            <pc:sldMk cId="3447395062" sldId="336"/>
            <ac:cxnSpMk id="21" creationId="{64E4D5CC-8227-7704-6735-BEC1E9442949}"/>
          </ac:cxnSpMkLst>
        </pc:cxnChg>
        <pc:cxnChg chg="add mod">
          <ac:chgData name="Sanders Wang" userId="089d73b8-785c-4012-b931-81c632b6c9c7" providerId="ADAL" clId="{975E42F5-CDA0-4D4B-A234-FE49F872B870}" dt="2025-07-20T14:56:54.939" v="13887" actId="1076"/>
          <ac:cxnSpMkLst>
            <pc:docMk/>
            <pc:sldMk cId="3447395062" sldId="336"/>
            <ac:cxnSpMk id="22" creationId="{8A4EFE2F-C886-0751-D5A0-61A4F00DE105}"/>
          </ac:cxnSpMkLst>
        </pc:cxnChg>
        <pc:cxnChg chg="add mod">
          <ac:chgData name="Sanders Wang" userId="089d73b8-785c-4012-b931-81c632b6c9c7" providerId="ADAL" clId="{975E42F5-CDA0-4D4B-A234-FE49F872B870}" dt="2025-07-20T14:57:06.793" v="13890" actId="14100"/>
          <ac:cxnSpMkLst>
            <pc:docMk/>
            <pc:sldMk cId="3447395062" sldId="336"/>
            <ac:cxnSpMk id="23" creationId="{5FC499A0-1AAB-9528-C895-726B0D27DD9D}"/>
          </ac:cxnSpMkLst>
        </pc:cxnChg>
        <pc:cxnChg chg="add mod">
          <ac:chgData name="Sanders Wang" userId="089d73b8-785c-4012-b931-81c632b6c9c7" providerId="ADAL" clId="{975E42F5-CDA0-4D4B-A234-FE49F872B870}" dt="2025-07-20T14:57:11.434" v="13891" actId="571"/>
          <ac:cxnSpMkLst>
            <pc:docMk/>
            <pc:sldMk cId="3447395062" sldId="336"/>
            <ac:cxnSpMk id="26" creationId="{7B88D813-7201-D9E8-9935-C38A45F40469}"/>
          </ac:cxnSpMkLst>
        </pc:cxnChg>
        <pc:cxnChg chg="add mod">
          <ac:chgData name="Sanders Wang" userId="089d73b8-785c-4012-b931-81c632b6c9c7" providerId="ADAL" clId="{975E42F5-CDA0-4D4B-A234-FE49F872B870}" dt="2025-07-20T14:57:19.586" v="13893" actId="14100"/>
          <ac:cxnSpMkLst>
            <pc:docMk/>
            <pc:sldMk cId="3447395062" sldId="336"/>
            <ac:cxnSpMk id="27" creationId="{6B9A541D-2396-21CE-C2B8-2EC712F0BA41}"/>
          </ac:cxnSpMkLst>
        </pc:cxnChg>
        <pc:cxnChg chg="add mod">
          <ac:chgData name="Sanders Wang" userId="089d73b8-785c-4012-b931-81c632b6c9c7" providerId="ADAL" clId="{975E42F5-CDA0-4D4B-A234-FE49F872B870}" dt="2025-07-20T14:57:24.586" v="13894" actId="571"/>
          <ac:cxnSpMkLst>
            <pc:docMk/>
            <pc:sldMk cId="3447395062" sldId="336"/>
            <ac:cxnSpMk id="29" creationId="{E923F3B5-F803-8EBD-9205-C26F541BADF5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08:55:17.239" v="14080" actId="14100"/>
        <pc:sldMkLst>
          <pc:docMk/>
          <pc:sldMk cId="1666210895" sldId="337"/>
        </pc:sldMkLst>
        <pc:spChg chg="add mod">
          <ac:chgData name="Sanders Wang" userId="089d73b8-785c-4012-b931-81c632b6c9c7" providerId="ADAL" clId="{975E42F5-CDA0-4D4B-A234-FE49F872B870}" dt="2025-07-20T15:05:14.224" v="13929" actId="20577"/>
          <ac:spMkLst>
            <pc:docMk/>
            <pc:sldMk cId="1666210895" sldId="337"/>
            <ac:spMk id="2" creationId="{0E38D6A5-32A5-C00F-FB9E-3566C0A42D41}"/>
          </ac:spMkLst>
        </pc:spChg>
        <pc:spChg chg="add mod">
          <ac:chgData name="Sanders Wang" userId="089d73b8-785c-4012-b931-81c632b6c9c7" providerId="ADAL" clId="{975E42F5-CDA0-4D4B-A234-FE49F872B870}" dt="2025-07-20T15:06:03.106" v="13981" actId="14100"/>
          <ac:spMkLst>
            <pc:docMk/>
            <pc:sldMk cId="1666210895" sldId="337"/>
            <ac:spMk id="3" creationId="{CBD9AE9B-B0A8-D636-2DEA-57B8217B1DF4}"/>
          </ac:spMkLst>
        </pc:spChg>
        <pc:spChg chg="add mod">
          <ac:chgData name="Sanders Wang" userId="089d73b8-785c-4012-b931-81c632b6c9c7" providerId="ADAL" clId="{975E42F5-CDA0-4D4B-A234-FE49F872B870}" dt="2025-07-20T15:06:47.749" v="13984"/>
          <ac:spMkLst>
            <pc:docMk/>
            <pc:sldMk cId="1666210895" sldId="337"/>
            <ac:spMk id="4" creationId="{D9E7C38B-E5CC-70C9-3270-214F51EB79DF}"/>
          </ac:spMkLst>
        </pc:spChg>
        <pc:spChg chg="add mod">
          <ac:chgData name="Sanders Wang" userId="089d73b8-785c-4012-b931-81c632b6c9c7" providerId="ADAL" clId="{975E42F5-CDA0-4D4B-A234-FE49F872B870}" dt="2025-07-20T15:15:22.642" v="14011" actId="20577"/>
          <ac:spMkLst>
            <pc:docMk/>
            <pc:sldMk cId="1666210895" sldId="337"/>
            <ac:spMk id="5" creationId="{133EE5ED-730D-C783-F71F-ADABC9EC8F32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7" creationId="{A4A66542-4F02-15DE-2057-EC0D318ABAFA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8" creationId="{ADFB222B-6216-3E78-43C4-EA93E629F74D}"/>
          </ac:spMkLst>
        </pc:spChg>
        <pc:spChg chg="add mod">
          <ac:chgData name="Sanders Wang" userId="089d73b8-785c-4012-b931-81c632b6c9c7" providerId="ADAL" clId="{975E42F5-CDA0-4D4B-A234-FE49F872B870}" dt="2025-07-21T08:55:17.239" v="14080" actId="14100"/>
          <ac:spMkLst>
            <pc:docMk/>
            <pc:sldMk cId="1666210895" sldId="337"/>
            <ac:spMk id="9" creationId="{878DE331-1995-CC8B-B537-C2FF2046D0AF}"/>
          </ac:spMkLst>
        </pc:spChg>
        <pc:spChg chg="add mod">
          <ac:chgData name="Sanders Wang" userId="089d73b8-785c-4012-b931-81c632b6c9c7" providerId="ADAL" clId="{975E42F5-CDA0-4D4B-A234-FE49F872B870}" dt="2025-07-20T15:22:19.852" v="14033" actId="20577"/>
          <ac:spMkLst>
            <pc:docMk/>
            <pc:sldMk cId="1666210895" sldId="337"/>
            <ac:spMk id="10" creationId="{CF47D2A6-AC31-0BF5-3ABC-8D5C6FE703E8}"/>
          </ac:spMkLst>
        </pc:spChg>
        <pc:spChg chg="add mod">
          <ac:chgData name="Sanders Wang" userId="089d73b8-785c-4012-b931-81c632b6c9c7" providerId="ADAL" clId="{975E42F5-CDA0-4D4B-A234-FE49F872B870}" dt="2025-07-20T15:22:31.558" v="14034" actId="6549"/>
          <ac:spMkLst>
            <pc:docMk/>
            <pc:sldMk cId="1666210895" sldId="337"/>
            <ac:spMk id="11" creationId="{B09AF412-349B-BDA4-F359-B1B326E7C226}"/>
          </ac:spMkLst>
        </pc:spChg>
        <pc:spChg chg="add mod">
          <ac:chgData name="Sanders Wang" userId="089d73b8-785c-4012-b931-81c632b6c9c7" providerId="ADAL" clId="{975E42F5-CDA0-4D4B-A234-FE49F872B870}" dt="2025-07-21T08:52:30.111" v="14050" actId="1076"/>
          <ac:spMkLst>
            <pc:docMk/>
            <pc:sldMk cId="1666210895" sldId="337"/>
            <ac:spMk id="12" creationId="{2711E2C1-55BB-5259-6D5D-690FA73259F5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15" creationId="{54AA67C7-B93F-C3A3-9271-A25CD63F7250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16" creationId="{236F87A1-E007-2C32-F57D-E374219F5A71}"/>
          </ac:spMkLst>
        </pc:spChg>
        <pc:spChg chg="add mod">
          <ac:chgData name="Sanders Wang" userId="089d73b8-785c-4012-b931-81c632b6c9c7" providerId="ADAL" clId="{975E42F5-CDA0-4D4B-A234-FE49F872B870}" dt="2025-07-21T08:54:54.658" v="14075" actId="571"/>
          <ac:spMkLst>
            <pc:docMk/>
            <pc:sldMk cId="1666210895" sldId="337"/>
            <ac:spMk id="22" creationId="{8F8E7AC3-4C1E-6911-3C0E-24F5B585867D}"/>
          </ac:spMkLst>
        </pc:spChg>
        <pc:spChg chg="add mod">
          <ac:chgData name="Sanders Wang" userId="089d73b8-785c-4012-b931-81c632b6c9c7" providerId="ADAL" clId="{975E42F5-CDA0-4D4B-A234-FE49F872B870}" dt="2025-07-21T08:55:01.905" v="14076" actId="6549"/>
          <ac:spMkLst>
            <pc:docMk/>
            <pc:sldMk cId="1666210895" sldId="337"/>
            <ac:spMk id="23" creationId="{0FDFA26D-FBC4-01E8-A2BB-FCB9D5D5B0C0}"/>
          </ac:spMkLst>
        </pc:spChg>
        <pc:cxnChg chg="add mod">
          <ac:chgData name="Sanders Wang" userId="089d73b8-785c-4012-b931-81c632b6c9c7" providerId="ADAL" clId="{975E42F5-CDA0-4D4B-A234-FE49F872B870}" dt="2025-07-20T15:09:31.358" v="14008" actId="1076"/>
          <ac:cxnSpMkLst>
            <pc:docMk/>
            <pc:sldMk cId="1666210895" sldId="337"/>
            <ac:cxnSpMk id="6" creationId="{137FF09D-5F8B-8C71-4106-36FD89D66211}"/>
          </ac:cxnSpMkLst>
        </pc:cxnChg>
        <pc:cxnChg chg="add mod">
          <ac:chgData name="Sanders Wang" userId="089d73b8-785c-4012-b931-81c632b6c9c7" providerId="ADAL" clId="{975E42F5-CDA0-4D4B-A234-FE49F872B870}" dt="2025-07-20T15:22:50.444" v="14037" actId="14100"/>
          <ac:cxnSpMkLst>
            <pc:docMk/>
            <pc:sldMk cId="1666210895" sldId="337"/>
            <ac:cxnSpMk id="13" creationId="{D422BBA9-8331-ABEB-4897-1CBE6591B30E}"/>
          </ac:cxnSpMkLst>
        </pc:cxnChg>
        <pc:cxnChg chg="add mod">
          <ac:chgData name="Sanders Wang" userId="089d73b8-785c-4012-b931-81c632b6c9c7" providerId="ADAL" clId="{975E42F5-CDA0-4D4B-A234-FE49F872B870}" dt="2025-07-21T08:52:30.111" v="14050" actId="1076"/>
          <ac:cxnSpMkLst>
            <pc:docMk/>
            <pc:sldMk cId="1666210895" sldId="337"/>
            <ac:cxnSpMk id="14" creationId="{4887A3C4-6585-362F-BAC4-C920FD348173}"/>
          </ac:cxnSpMkLst>
        </pc:cxnChg>
        <pc:cxnChg chg="add mod">
          <ac:chgData name="Sanders Wang" userId="089d73b8-785c-4012-b931-81c632b6c9c7" providerId="ADAL" clId="{975E42F5-CDA0-4D4B-A234-FE49F872B870}" dt="2025-07-21T08:54:46.202" v="14074" actId="692"/>
          <ac:cxnSpMkLst>
            <pc:docMk/>
            <pc:sldMk cId="1666210895" sldId="337"/>
            <ac:cxnSpMk id="17" creationId="{1ADAE3AC-FD22-51C7-6EEF-239AB17AEBB4}"/>
          </ac:cxnSpMkLst>
        </pc:cxnChg>
        <pc:cxnChg chg="add mod">
          <ac:chgData name="Sanders Wang" userId="089d73b8-785c-4012-b931-81c632b6c9c7" providerId="ADAL" clId="{975E42F5-CDA0-4D4B-A234-FE49F872B870}" dt="2025-07-21T08:55:12.003" v="14079" actId="14100"/>
          <ac:cxnSpMkLst>
            <pc:docMk/>
            <pc:sldMk cId="1666210895" sldId="337"/>
            <ac:cxnSpMk id="24" creationId="{AACBC6F9-ACA3-8412-5308-F80B97C966D1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09:48:40.594" v="14341" actId="571"/>
        <pc:sldMkLst>
          <pc:docMk/>
          <pc:sldMk cId="2687950592" sldId="338"/>
        </pc:sldMkLst>
        <pc:spChg chg="add mod">
          <ac:chgData name="Sanders Wang" userId="089d73b8-785c-4012-b931-81c632b6c9c7" providerId="ADAL" clId="{975E42F5-CDA0-4D4B-A234-FE49F872B870}" dt="2025-07-21T09:25:05.359" v="14098" actId="20577"/>
          <ac:spMkLst>
            <pc:docMk/>
            <pc:sldMk cId="2687950592" sldId="338"/>
            <ac:spMk id="2" creationId="{5EA33F2E-48B1-8293-F8D4-78039CD2C98A}"/>
          </ac:spMkLst>
        </pc:spChg>
        <pc:spChg chg="add mod">
          <ac:chgData name="Sanders Wang" userId="089d73b8-785c-4012-b931-81c632b6c9c7" providerId="ADAL" clId="{975E42F5-CDA0-4D4B-A234-FE49F872B870}" dt="2025-07-21T09:27:29.566" v="14215" actId="20577"/>
          <ac:spMkLst>
            <pc:docMk/>
            <pc:sldMk cId="2687950592" sldId="338"/>
            <ac:spMk id="3" creationId="{5635FF27-76CA-F8D2-E85A-D1D7DF27907F}"/>
          </ac:spMkLst>
        </pc:spChg>
        <pc:spChg chg="add mod">
          <ac:chgData name="Sanders Wang" userId="089d73b8-785c-4012-b931-81c632b6c9c7" providerId="ADAL" clId="{975E42F5-CDA0-4D4B-A234-FE49F872B870}" dt="2025-07-21T09:25:20.693" v="14108" actId="20577"/>
          <ac:spMkLst>
            <pc:docMk/>
            <pc:sldMk cId="2687950592" sldId="338"/>
            <ac:spMk id="4" creationId="{FEBF76C3-5768-A712-EC98-54A729A8AFFE}"/>
          </ac:spMkLst>
        </pc:spChg>
        <pc:spChg chg="add mod">
          <ac:chgData name="Sanders Wang" userId="089d73b8-785c-4012-b931-81c632b6c9c7" providerId="ADAL" clId="{975E42F5-CDA0-4D4B-A234-FE49F872B870}" dt="2025-07-21T09:26:27.202" v="14207" actId="14100"/>
          <ac:spMkLst>
            <pc:docMk/>
            <pc:sldMk cId="2687950592" sldId="338"/>
            <ac:spMk id="5" creationId="{105F1D2C-22A6-03F8-0CB1-8EC22FD83DE6}"/>
          </ac:spMkLst>
        </pc:spChg>
        <pc:spChg chg="add mod">
          <ac:chgData name="Sanders Wang" userId="089d73b8-785c-4012-b931-81c632b6c9c7" providerId="ADAL" clId="{975E42F5-CDA0-4D4B-A234-FE49F872B870}" dt="2025-07-21T09:48:08.648" v="14337" actId="20577"/>
          <ac:spMkLst>
            <pc:docMk/>
            <pc:sldMk cId="2687950592" sldId="338"/>
            <ac:spMk id="7" creationId="{D2A7FD78-1C06-14C3-BDD2-CCE90EB47533}"/>
          </ac:spMkLst>
        </pc:spChg>
        <pc:spChg chg="add mod">
          <ac:chgData name="Sanders Wang" userId="089d73b8-785c-4012-b931-81c632b6c9c7" providerId="ADAL" clId="{975E42F5-CDA0-4D4B-A234-FE49F872B870}" dt="2025-07-21T09:25:49.783" v="14149" actId="1076"/>
          <ac:spMkLst>
            <pc:docMk/>
            <pc:sldMk cId="2687950592" sldId="338"/>
            <ac:spMk id="8" creationId="{8312F762-904B-DD7E-BE86-27833FFC807E}"/>
          </ac:spMkLst>
        </pc:spChg>
        <pc:spChg chg="add mod">
          <ac:chgData name="Sanders Wang" userId="089d73b8-785c-4012-b931-81c632b6c9c7" providerId="ADAL" clId="{975E42F5-CDA0-4D4B-A234-FE49F872B870}" dt="2025-07-21T09:26:32.321" v="14211" actId="20577"/>
          <ac:spMkLst>
            <pc:docMk/>
            <pc:sldMk cId="2687950592" sldId="338"/>
            <ac:spMk id="10" creationId="{AB647736-170D-6380-BBA7-7C83B91FAF6E}"/>
          </ac:spMkLst>
        </pc:spChg>
        <pc:spChg chg="add mod">
          <ac:chgData name="Sanders Wang" userId="089d73b8-785c-4012-b931-81c632b6c9c7" providerId="ADAL" clId="{975E42F5-CDA0-4D4B-A234-FE49F872B870}" dt="2025-07-21T09:27:23.204" v="14214" actId="947"/>
          <ac:spMkLst>
            <pc:docMk/>
            <pc:sldMk cId="2687950592" sldId="338"/>
            <ac:spMk id="11" creationId="{DEDFB13D-CB83-284A-5464-85C2B13EE3BD}"/>
          </ac:spMkLst>
        </pc:spChg>
        <pc:spChg chg="add mod">
          <ac:chgData name="Sanders Wang" userId="089d73b8-785c-4012-b931-81c632b6c9c7" providerId="ADAL" clId="{975E42F5-CDA0-4D4B-A234-FE49F872B870}" dt="2025-07-21T09:30:12.993" v="14221" actId="571"/>
          <ac:spMkLst>
            <pc:docMk/>
            <pc:sldMk cId="2687950592" sldId="338"/>
            <ac:spMk id="28" creationId="{2990FB50-C244-B8BE-E741-9E4381124B28}"/>
          </ac:spMkLst>
        </pc:spChg>
        <pc:spChg chg="add mod">
          <ac:chgData name="Sanders Wang" userId="089d73b8-785c-4012-b931-81c632b6c9c7" providerId="ADAL" clId="{975E42F5-CDA0-4D4B-A234-FE49F872B870}" dt="2025-07-21T09:30:12.993" v="14221" actId="571"/>
          <ac:spMkLst>
            <pc:docMk/>
            <pc:sldMk cId="2687950592" sldId="338"/>
            <ac:spMk id="29" creationId="{C8A90B7F-97F9-51A1-6B21-0EF9EC640D89}"/>
          </ac:spMkLst>
        </pc:spChg>
        <pc:spChg chg="add mod">
          <ac:chgData name="Sanders Wang" userId="089d73b8-785c-4012-b931-81c632b6c9c7" providerId="ADAL" clId="{975E42F5-CDA0-4D4B-A234-FE49F872B870}" dt="2025-07-21T09:32:25.455" v="14263" actId="20577"/>
          <ac:spMkLst>
            <pc:docMk/>
            <pc:sldMk cId="2687950592" sldId="338"/>
            <ac:spMk id="30" creationId="{FDBAAC8F-B8EB-525C-05CA-7611D10BF221}"/>
          </ac:spMkLst>
        </pc:spChg>
        <pc:spChg chg="add mod">
          <ac:chgData name="Sanders Wang" userId="089d73b8-785c-4012-b931-81c632b6c9c7" providerId="ADAL" clId="{975E42F5-CDA0-4D4B-A234-FE49F872B870}" dt="2025-07-21T09:32:39.685" v="14265" actId="14100"/>
          <ac:spMkLst>
            <pc:docMk/>
            <pc:sldMk cId="2687950592" sldId="338"/>
            <ac:spMk id="31" creationId="{78295CE2-2139-E360-4CED-BABD34D07DF9}"/>
          </ac:spMkLst>
        </pc:spChg>
        <pc:spChg chg="add mod">
          <ac:chgData name="Sanders Wang" userId="089d73b8-785c-4012-b931-81c632b6c9c7" providerId="ADAL" clId="{975E42F5-CDA0-4D4B-A234-FE49F872B870}" dt="2025-07-21T09:31:48.503" v="14245" actId="1076"/>
          <ac:spMkLst>
            <pc:docMk/>
            <pc:sldMk cId="2687950592" sldId="338"/>
            <ac:spMk id="40" creationId="{B047831D-43F3-DA09-39B6-FB03663FAF3D}"/>
          </ac:spMkLst>
        </pc:spChg>
        <pc:spChg chg="add mod">
          <ac:chgData name="Sanders Wang" userId="089d73b8-785c-4012-b931-81c632b6c9c7" providerId="ADAL" clId="{975E42F5-CDA0-4D4B-A234-FE49F872B870}" dt="2025-07-21T09:32:15.063" v="14252" actId="14100"/>
          <ac:spMkLst>
            <pc:docMk/>
            <pc:sldMk cId="2687950592" sldId="338"/>
            <ac:spMk id="41" creationId="{ACF2F2BD-ECDB-3B7F-8D76-6D54FB57CD1F}"/>
          </ac:spMkLst>
        </pc:spChg>
        <pc:spChg chg="add mod">
          <ac:chgData name="Sanders Wang" userId="089d73b8-785c-4012-b931-81c632b6c9c7" providerId="ADAL" clId="{975E42F5-CDA0-4D4B-A234-FE49F872B870}" dt="2025-07-21T09:47:38.883" v="14332" actId="14100"/>
          <ac:spMkLst>
            <pc:docMk/>
            <pc:sldMk cId="2687950592" sldId="338"/>
            <ac:spMk id="47" creationId="{929C0B89-7C2F-CA8D-CF5A-6E8959235991}"/>
          </ac:spMkLst>
        </pc:spChg>
        <pc:spChg chg="add mod">
          <ac:chgData name="Sanders Wang" userId="089d73b8-785c-4012-b931-81c632b6c9c7" providerId="ADAL" clId="{975E42F5-CDA0-4D4B-A234-FE49F872B870}" dt="2025-07-21T09:47:47.703" v="14334" actId="113"/>
          <ac:spMkLst>
            <pc:docMk/>
            <pc:sldMk cId="2687950592" sldId="338"/>
            <ac:spMk id="48" creationId="{CDBC4B4A-8CF9-28E5-AF48-279C17FF216D}"/>
          </ac:spMkLst>
        </pc:spChg>
        <pc:spChg chg="add mod">
          <ac:chgData name="Sanders Wang" userId="089d73b8-785c-4012-b931-81c632b6c9c7" providerId="ADAL" clId="{975E42F5-CDA0-4D4B-A234-FE49F872B870}" dt="2025-07-21T09:33:35.464" v="14278" actId="571"/>
          <ac:spMkLst>
            <pc:docMk/>
            <pc:sldMk cId="2687950592" sldId="338"/>
            <ac:spMk id="53" creationId="{C39A42DC-8873-7866-CE29-02BB5952FD72}"/>
          </ac:spMkLst>
        </pc:spChg>
        <pc:spChg chg="add mod">
          <ac:chgData name="Sanders Wang" userId="089d73b8-785c-4012-b931-81c632b6c9c7" providerId="ADAL" clId="{975E42F5-CDA0-4D4B-A234-FE49F872B870}" dt="2025-07-21T09:33:45.624" v="14281" actId="14100"/>
          <ac:spMkLst>
            <pc:docMk/>
            <pc:sldMk cId="2687950592" sldId="338"/>
            <ac:spMk id="54" creationId="{C1908EFA-65DB-B672-E839-27CBB16348AF}"/>
          </ac:spMkLst>
        </pc:spChg>
        <pc:spChg chg="add mod">
          <ac:chgData name="Sanders Wang" userId="089d73b8-785c-4012-b931-81c632b6c9c7" providerId="ADAL" clId="{975E42F5-CDA0-4D4B-A234-FE49F872B870}" dt="2025-07-21T09:46:40.810" v="14287" actId="20577"/>
          <ac:spMkLst>
            <pc:docMk/>
            <pc:sldMk cId="2687950592" sldId="338"/>
            <ac:spMk id="60" creationId="{C4A8ABDE-E8E5-9306-1E9C-7C7691B73D82}"/>
          </ac:spMkLst>
        </pc:spChg>
        <pc:spChg chg="add mod">
          <ac:chgData name="Sanders Wang" userId="089d73b8-785c-4012-b931-81c632b6c9c7" providerId="ADAL" clId="{975E42F5-CDA0-4D4B-A234-FE49F872B870}" dt="2025-07-21T09:47:52.750" v="14335" actId="14100"/>
          <ac:spMkLst>
            <pc:docMk/>
            <pc:sldMk cId="2687950592" sldId="338"/>
            <ac:spMk id="61" creationId="{199942B0-B110-9300-329E-84481C9A3044}"/>
          </ac:spMkLst>
        </pc:spChg>
        <pc:picChg chg="add mod">
          <ac:chgData name="Sanders Wang" userId="089d73b8-785c-4012-b931-81c632b6c9c7" providerId="ADAL" clId="{975E42F5-CDA0-4D4B-A234-FE49F872B870}" dt="2025-07-21T09:28:10.252" v="14218" actId="1076"/>
          <ac:picMkLst>
            <pc:docMk/>
            <pc:sldMk cId="2687950592" sldId="338"/>
            <ac:picMk id="22" creationId="{C7FF2470-D872-36B9-0ED1-7DBDC78299D2}"/>
          </ac:picMkLst>
        </pc:picChg>
        <pc:picChg chg="add mod">
          <ac:chgData name="Sanders Wang" userId="089d73b8-785c-4012-b931-81c632b6c9c7" providerId="ADAL" clId="{975E42F5-CDA0-4D4B-A234-FE49F872B870}" dt="2025-07-21T09:28:13.848" v="14219" actId="571"/>
          <ac:picMkLst>
            <pc:docMk/>
            <pc:sldMk cId="2687950592" sldId="338"/>
            <ac:picMk id="23" creationId="{385B65D6-53B6-5EDB-DAFF-38CC8D8A0C61}"/>
          </ac:picMkLst>
        </pc:picChg>
        <pc:picChg chg="add mod">
          <ac:chgData name="Sanders Wang" userId="089d73b8-785c-4012-b931-81c632b6c9c7" providerId="ADAL" clId="{975E42F5-CDA0-4D4B-A234-FE49F872B870}" dt="2025-07-21T09:48:32.927" v="14339" actId="1076"/>
          <ac:picMkLst>
            <pc:docMk/>
            <pc:sldMk cId="2687950592" sldId="338"/>
            <ac:picMk id="74" creationId="{402BB79D-9B07-5A60-22D4-DA4C3EDC0A64}"/>
          </ac:picMkLst>
        </pc:picChg>
        <pc:picChg chg="add mod">
          <ac:chgData name="Sanders Wang" userId="089d73b8-785c-4012-b931-81c632b6c9c7" providerId="ADAL" clId="{975E42F5-CDA0-4D4B-A234-FE49F872B870}" dt="2025-07-21T09:48:35.751" v="14340" actId="571"/>
          <ac:picMkLst>
            <pc:docMk/>
            <pc:sldMk cId="2687950592" sldId="338"/>
            <ac:picMk id="75" creationId="{9E55B261-0534-63A7-DC0C-11016F16DDD1}"/>
          </ac:picMkLst>
        </pc:picChg>
        <pc:picChg chg="add mod">
          <ac:chgData name="Sanders Wang" userId="089d73b8-785c-4012-b931-81c632b6c9c7" providerId="ADAL" clId="{975E42F5-CDA0-4D4B-A234-FE49F872B870}" dt="2025-07-21T09:48:40.594" v="14341" actId="571"/>
          <ac:picMkLst>
            <pc:docMk/>
            <pc:sldMk cId="2687950592" sldId="338"/>
            <ac:picMk id="76" creationId="{6CBEC9C6-E47D-CE31-2A12-C663BBC6461A}"/>
          </ac:picMkLst>
        </pc:picChg>
        <pc:cxnChg chg="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6" creationId="{8820CFF4-B1B3-0AAC-DA7C-91FB5B271C56}"/>
          </ac:cxnSpMkLst>
        </pc:cxnChg>
        <pc:cxnChg chg="add 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9" creationId="{5F04EBB2-EAB0-4104-53B3-E2B441594349}"/>
          </ac:cxnSpMkLst>
        </pc:cxnChg>
        <pc:cxnChg chg="add 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12" creationId="{5DD0A67D-30ED-E3EC-1672-99357D925473}"/>
          </ac:cxnSpMkLst>
        </pc:cxnChg>
        <pc:cxnChg chg="add">
          <ac:chgData name="Sanders Wang" userId="089d73b8-785c-4012-b931-81c632b6c9c7" providerId="ADAL" clId="{975E42F5-CDA0-4D4B-A234-FE49F872B870}" dt="2025-07-21T09:30:00.197" v="14220" actId="11529"/>
          <ac:cxnSpMkLst>
            <pc:docMk/>
            <pc:sldMk cId="2687950592" sldId="338"/>
            <ac:cxnSpMk id="25" creationId="{2A386DEC-F965-E3FB-235A-72DFB2F5E9F4}"/>
          </ac:cxnSpMkLst>
        </pc:cxnChg>
        <pc:cxnChg chg="add mod">
          <ac:chgData name="Sanders Wang" userId="089d73b8-785c-4012-b931-81c632b6c9c7" providerId="ADAL" clId="{975E42F5-CDA0-4D4B-A234-FE49F872B870}" dt="2025-07-21T09:31:38" v="14242" actId="14100"/>
          <ac:cxnSpMkLst>
            <pc:docMk/>
            <pc:sldMk cId="2687950592" sldId="338"/>
            <ac:cxnSpMk id="32" creationId="{1382701C-68B0-083F-3195-608C3E6ED1EE}"/>
          </ac:cxnSpMkLst>
        </pc:cxnChg>
        <pc:cxnChg chg="add mod">
          <ac:chgData name="Sanders Wang" userId="089d73b8-785c-4012-b931-81c632b6c9c7" providerId="ADAL" clId="{975E42F5-CDA0-4D4B-A234-FE49F872B870}" dt="2025-07-21T09:32:15.063" v="14252" actId="14100"/>
          <ac:cxnSpMkLst>
            <pc:docMk/>
            <pc:sldMk cId="2687950592" sldId="338"/>
            <ac:cxnSpMk id="42" creationId="{3F8E5C47-62BC-E12B-BAC3-C81D8C738FA0}"/>
          </ac:cxnSpMkLst>
        </pc:cxnChg>
        <pc:cxnChg chg="add mod">
          <ac:chgData name="Sanders Wang" userId="089d73b8-785c-4012-b931-81c632b6c9c7" providerId="ADAL" clId="{975E42F5-CDA0-4D4B-A234-FE49F872B870}" dt="2025-07-21T09:47:38.883" v="14332" actId="14100"/>
          <ac:cxnSpMkLst>
            <pc:docMk/>
            <pc:sldMk cId="2687950592" sldId="338"/>
            <ac:cxnSpMk id="49" creationId="{4A1743E1-F935-A90F-2780-A9AE8E8DBE4D}"/>
          </ac:cxnSpMkLst>
        </pc:cxnChg>
        <pc:cxnChg chg="add mod">
          <ac:chgData name="Sanders Wang" userId="089d73b8-785c-4012-b931-81c632b6c9c7" providerId="ADAL" clId="{975E42F5-CDA0-4D4B-A234-FE49F872B870}" dt="2025-07-21T09:33:54.924" v="14284" actId="14100"/>
          <ac:cxnSpMkLst>
            <pc:docMk/>
            <pc:sldMk cId="2687950592" sldId="338"/>
            <ac:cxnSpMk id="56" creationId="{CBDBBBB8-59EE-4084-F05C-DE0C59AD6CF6}"/>
          </ac:cxnSpMkLst>
        </pc:cxnChg>
        <pc:cxnChg chg="add mod">
          <ac:chgData name="Sanders Wang" userId="089d73b8-785c-4012-b931-81c632b6c9c7" providerId="ADAL" clId="{975E42F5-CDA0-4D4B-A234-FE49F872B870}" dt="2025-07-21T09:46:50.864" v="14290" actId="14100"/>
          <ac:cxnSpMkLst>
            <pc:docMk/>
            <pc:sldMk cId="2687950592" sldId="338"/>
            <ac:cxnSpMk id="62" creationId="{A5D175DE-7CB8-3106-8206-5E808B7DF9AB}"/>
          </ac:cxnSpMkLst>
        </pc:cxnChg>
        <pc:cxnChg chg="add mod">
          <ac:chgData name="Sanders Wang" userId="089d73b8-785c-4012-b931-81c632b6c9c7" providerId="ADAL" clId="{975E42F5-CDA0-4D4B-A234-FE49F872B870}" dt="2025-07-21T09:46:58.105" v="14293" actId="14100"/>
          <ac:cxnSpMkLst>
            <pc:docMk/>
            <pc:sldMk cId="2687950592" sldId="338"/>
            <ac:cxnSpMk id="65" creationId="{D875FAAB-AB31-8D42-C28B-82E990BB6EE9}"/>
          </ac:cxnSpMkLst>
        </pc:cxnChg>
        <pc:cxnChg chg="add mod">
          <ac:chgData name="Sanders Wang" userId="089d73b8-785c-4012-b931-81c632b6c9c7" providerId="ADAL" clId="{975E42F5-CDA0-4D4B-A234-FE49F872B870}" dt="2025-07-21T09:47:30.857" v="14331" actId="14100"/>
          <ac:cxnSpMkLst>
            <pc:docMk/>
            <pc:sldMk cId="2687950592" sldId="338"/>
            <ac:cxnSpMk id="68" creationId="{E9423A39-89D7-EA4A-4783-4B4552F6C40F}"/>
          </ac:cxnSpMkLst>
        </pc:cxnChg>
      </pc:sldChg>
      <pc:sldChg chg="addSp delSp modSp new mod ord">
        <pc:chgData name="Sanders Wang" userId="089d73b8-785c-4012-b931-81c632b6c9c7" providerId="ADAL" clId="{975E42F5-CDA0-4D4B-A234-FE49F872B870}" dt="2025-07-21T10:23:02.035" v="14594"/>
        <pc:sldMkLst>
          <pc:docMk/>
          <pc:sldMk cId="500965107" sldId="339"/>
        </pc:sldMkLst>
        <pc:spChg chg="add mod">
          <ac:chgData name="Sanders Wang" userId="089d73b8-785c-4012-b931-81c632b6c9c7" providerId="ADAL" clId="{975E42F5-CDA0-4D4B-A234-FE49F872B870}" dt="2025-07-21T09:53:34.732" v="14351" actId="20577"/>
          <ac:spMkLst>
            <pc:docMk/>
            <pc:sldMk cId="500965107" sldId="339"/>
            <ac:spMk id="2" creationId="{0FF6761E-C9C5-5A51-148B-FC433FF5070D}"/>
          </ac:spMkLst>
        </pc:spChg>
        <pc:spChg chg="add mod">
          <ac:chgData name="Sanders Wang" userId="089d73b8-785c-4012-b931-81c632b6c9c7" providerId="ADAL" clId="{975E42F5-CDA0-4D4B-A234-FE49F872B870}" dt="2025-07-21T09:53:50.624" v="14365" actId="20577"/>
          <ac:spMkLst>
            <pc:docMk/>
            <pc:sldMk cId="500965107" sldId="339"/>
            <ac:spMk id="3" creationId="{9A518FEE-EB0D-A6FA-38A9-ED10E3351AA2}"/>
          </ac:spMkLst>
        </pc:spChg>
        <pc:spChg chg="add mod">
          <ac:chgData name="Sanders Wang" userId="089d73b8-785c-4012-b931-81c632b6c9c7" providerId="ADAL" clId="{975E42F5-CDA0-4D4B-A234-FE49F872B870}" dt="2025-07-21T09:55:02.405" v="14401" actId="1076"/>
          <ac:spMkLst>
            <pc:docMk/>
            <pc:sldMk cId="500965107" sldId="339"/>
            <ac:spMk id="5" creationId="{DD857393-8BF0-5AF9-4B30-A7F93F78D692}"/>
          </ac:spMkLst>
        </pc:spChg>
        <pc:spChg chg="add mod">
          <ac:chgData name="Sanders Wang" userId="089d73b8-785c-4012-b931-81c632b6c9c7" providerId="ADAL" clId="{975E42F5-CDA0-4D4B-A234-FE49F872B870}" dt="2025-07-21T09:55:44.232" v="14418" actId="1076"/>
          <ac:spMkLst>
            <pc:docMk/>
            <pc:sldMk cId="500965107" sldId="339"/>
            <ac:spMk id="7" creationId="{669FFB6F-8177-9637-51A2-31800AAE427A}"/>
          </ac:spMkLst>
        </pc:spChg>
        <pc:spChg chg="add mod">
          <ac:chgData name="Sanders Wang" userId="089d73b8-785c-4012-b931-81c632b6c9c7" providerId="ADAL" clId="{975E42F5-CDA0-4D4B-A234-FE49F872B870}" dt="2025-07-21T09:56:04.714" v="14427" actId="1076"/>
          <ac:spMkLst>
            <pc:docMk/>
            <pc:sldMk cId="500965107" sldId="339"/>
            <ac:spMk id="9" creationId="{C8898175-BE24-2F33-4B17-DDA673F67F73}"/>
          </ac:spMkLst>
        </pc:spChg>
        <pc:spChg chg="add mod">
          <ac:chgData name="Sanders Wang" userId="089d73b8-785c-4012-b931-81c632b6c9c7" providerId="ADAL" clId="{975E42F5-CDA0-4D4B-A234-FE49F872B870}" dt="2025-07-21T09:56:12.364" v="14435" actId="20577"/>
          <ac:spMkLst>
            <pc:docMk/>
            <pc:sldMk cId="500965107" sldId="339"/>
            <ac:spMk id="10" creationId="{E3839B4B-61BA-8DB3-B9CF-F81175F754A8}"/>
          </ac:spMkLst>
        </pc:spChg>
        <pc:spChg chg="add mod">
          <ac:chgData name="Sanders Wang" userId="089d73b8-785c-4012-b931-81c632b6c9c7" providerId="ADAL" clId="{975E42F5-CDA0-4D4B-A234-FE49F872B870}" dt="2025-07-21T09:56:27.635" v="14445" actId="20577"/>
          <ac:spMkLst>
            <pc:docMk/>
            <pc:sldMk cId="500965107" sldId="339"/>
            <ac:spMk id="11" creationId="{7F107F0D-1301-78D5-A7EE-4AAFEF1C4999}"/>
          </ac:spMkLst>
        </pc:spChg>
        <pc:spChg chg="add mod">
          <ac:chgData name="Sanders Wang" userId="089d73b8-785c-4012-b931-81c632b6c9c7" providerId="ADAL" clId="{975E42F5-CDA0-4D4B-A234-FE49F872B870}" dt="2025-07-21T09:56:48.380" v="14457" actId="20577"/>
          <ac:spMkLst>
            <pc:docMk/>
            <pc:sldMk cId="500965107" sldId="339"/>
            <ac:spMk id="12" creationId="{8A3EDD11-3A29-2E87-308D-A2D8D4D5FBBF}"/>
          </ac:spMkLst>
        </pc:spChg>
        <pc:spChg chg="add mod">
          <ac:chgData name="Sanders Wang" userId="089d73b8-785c-4012-b931-81c632b6c9c7" providerId="ADAL" clId="{975E42F5-CDA0-4D4B-A234-FE49F872B870}" dt="2025-07-21T09:56:58.392" v="14465" actId="20577"/>
          <ac:spMkLst>
            <pc:docMk/>
            <pc:sldMk cId="500965107" sldId="339"/>
            <ac:spMk id="13" creationId="{F99D1759-E514-A3EF-F53D-FB6844C31510}"/>
          </ac:spMkLst>
        </pc:spChg>
        <pc:spChg chg="add mod">
          <ac:chgData name="Sanders Wang" userId="089d73b8-785c-4012-b931-81c632b6c9c7" providerId="ADAL" clId="{975E42F5-CDA0-4D4B-A234-FE49F872B870}" dt="2025-07-21T09:57:10.943" v="14470" actId="20577"/>
          <ac:spMkLst>
            <pc:docMk/>
            <pc:sldMk cId="500965107" sldId="339"/>
            <ac:spMk id="14" creationId="{2546AD6F-F771-8577-E856-21596A31AAFB}"/>
          </ac:spMkLst>
        </pc:spChg>
        <pc:spChg chg="add mod">
          <ac:chgData name="Sanders Wang" userId="089d73b8-785c-4012-b931-81c632b6c9c7" providerId="ADAL" clId="{975E42F5-CDA0-4D4B-A234-FE49F872B870}" dt="2025-07-21T09:57:36.808" v="14478" actId="20577"/>
          <ac:spMkLst>
            <pc:docMk/>
            <pc:sldMk cId="500965107" sldId="339"/>
            <ac:spMk id="15" creationId="{9C406B41-25BA-0F56-F552-05FE8707EF6F}"/>
          </ac:spMkLst>
        </pc:spChg>
        <pc:spChg chg="add mod">
          <ac:chgData name="Sanders Wang" userId="089d73b8-785c-4012-b931-81c632b6c9c7" providerId="ADAL" clId="{975E42F5-CDA0-4D4B-A234-FE49F872B870}" dt="2025-07-21T09:57:56.201" v="14486" actId="1076"/>
          <ac:spMkLst>
            <pc:docMk/>
            <pc:sldMk cId="500965107" sldId="339"/>
            <ac:spMk id="16" creationId="{A764BAFD-5451-854B-A4A2-CE1F190A5094}"/>
          </ac:spMkLst>
        </pc:spChg>
        <pc:spChg chg="add mod">
          <ac:chgData name="Sanders Wang" userId="089d73b8-785c-4012-b931-81c632b6c9c7" providerId="ADAL" clId="{975E42F5-CDA0-4D4B-A234-FE49F872B870}" dt="2025-07-21T09:58:07.130" v="14498" actId="20577"/>
          <ac:spMkLst>
            <pc:docMk/>
            <pc:sldMk cId="500965107" sldId="339"/>
            <ac:spMk id="17" creationId="{581AC25F-B0F9-F965-555D-2C0C6FB0E57D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57" creationId="{22C40C5C-7CED-FEC5-B446-A6F3E2423C7F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58" creationId="{6D75120A-D56A-ADFF-B7ED-7545A4F6FCCE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0" creationId="{344EBF01-890A-8A74-4425-6EBB50FC6785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1" creationId="{E0969465-5148-3560-5222-E21FF088B570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3" creationId="{9B03705F-FA4D-C73A-1E29-5B0FD729C704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4" creationId="{22CBAE4F-0311-6165-4F86-C5CA646BB1D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6" creationId="{4746FA5D-57AF-80A0-20AB-C362B93FDC8B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7" creationId="{4A0FF3C0-48FE-A215-7EB3-DE2FCD9B1D3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8" creationId="{D48034E4-5F05-CCAC-1841-EA99042A73B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9" creationId="{4EF5C8DD-1728-3502-CAFC-EEC351EFB22C}"/>
          </ac:spMkLst>
        </pc:spChg>
        <pc:spChg chg="add mod">
          <ac:chgData name="Sanders Wang" userId="089d73b8-785c-4012-b931-81c632b6c9c7" providerId="ADAL" clId="{975E42F5-CDA0-4D4B-A234-FE49F872B870}" dt="2025-07-21T10:11:13.060" v="14555" actId="14100"/>
          <ac:spMkLst>
            <pc:docMk/>
            <pc:sldMk cId="500965107" sldId="339"/>
            <ac:spMk id="81" creationId="{5A1D52BE-5275-B0B4-4506-F19428B7B925}"/>
          </ac:spMkLst>
        </pc:spChg>
        <pc:spChg chg="add mod">
          <ac:chgData name="Sanders Wang" userId="089d73b8-785c-4012-b931-81c632b6c9c7" providerId="ADAL" clId="{975E42F5-CDA0-4D4B-A234-FE49F872B870}" dt="2025-07-21T10:13:18.461" v="14570" actId="1076"/>
          <ac:spMkLst>
            <pc:docMk/>
            <pc:sldMk cId="500965107" sldId="339"/>
            <ac:spMk id="94" creationId="{06290DCA-52F6-C44B-5D21-83007AC82BD5}"/>
          </ac:spMkLst>
        </pc:spChg>
        <pc:spChg chg="add mod">
          <ac:chgData name="Sanders Wang" userId="089d73b8-785c-4012-b931-81c632b6c9c7" providerId="ADAL" clId="{975E42F5-CDA0-4D4B-A234-FE49F872B870}" dt="2025-07-21T10:13:30.100" v="14579" actId="20577"/>
          <ac:spMkLst>
            <pc:docMk/>
            <pc:sldMk cId="500965107" sldId="339"/>
            <ac:spMk id="101" creationId="{FD3418A9-D19E-250A-5D09-FEFFA2903388}"/>
          </ac:spMkLst>
        </pc:spChg>
        <pc:cxnChg chg="add mod">
          <ac:chgData name="Sanders Wang" userId="089d73b8-785c-4012-b931-81c632b6c9c7" providerId="ADAL" clId="{975E42F5-CDA0-4D4B-A234-FE49F872B870}" dt="2025-07-21T10:08:59.341" v="14501" actId="14100"/>
          <ac:cxnSpMkLst>
            <pc:docMk/>
            <pc:sldMk cId="500965107" sldId="339"/>
            <ac:cxnSpMk id="18" creationId="{FEF829D7-32B6-1D30-95AD-C577524E951E}"/>
          </ac:cxnSpMkLst>
        </pc:cxnChg>
        <pc:cxnChg chg="add mod">
          <ac:chgData name="Sanders Wang" userId="089d73b8-785c-4012-b931-81c632b6c9c7" providerId="ADAL" clId="{975E42F5-CDA0-4D4B-A234-FE49F872B870}" dt="2025-07-21T10:09:06.919" v="14504" actId="14100"/>
          <ac:cxnSpMkLst>
            <pc:docMk/>
            <pc:sldMk cId="500965107" sldId="339"/>
            <ac:cxnSpMk id="21" creationId="{29C42E03-4EF9-6DE9-5607-33CE53644CB7}"/>
          </ac:cxnSpMkLst>
        </pc:cxnChg>
        <pc:cxnChg chg="add mod">
          <ac:chgData name="Sanders Wang" userId="089d73b8-785c-4012-b931-81c632b6c9c7" providerId="ADAL" clId="{975E42F5-CDA0-4D4B-A234-FE49F872B870}" dt="2025-07-21T10:09:17.533" v="14507" actId="14100"/>
          <ac:cxnSpMkLst>
            <pc:docMk/>
            <pc:sldMk cId="500965107" sldId="339"/>
            <ac:cxnSpMk id="24" creationId="{C1E07DA5-FC75-7F8D-6A7E-520184A6BB71}"/>
          </ac:cxnSpMkLst>
        </pc:cxnChg>
        <pc:cxnChg chg="add mod">
          <ac:chgData name="Sanders Wang" userId="089d73b8-785c-4012-b931-81c632b6c9c7" providerId="ADAL" clId="{975E42F5-CDA0-4D4B-A234-FE49F872B870}" dt="2025-07-21T10:09:21.926" v="14510" actId="14100"/>
          <ac:cxnSpMkLst>
            <pc:docMk/>
            <pc:sldMk cId="500965107" sldId="339"/>
            <ac:cxnSpMk id="27" creationId="{7349C280-7D96-869C-63F2-6C82C57C737F}"/>
          </ac:cxnSpMkLst>
        </pc:cxnChg>
        <pc:cxnChg chg="add mod">
          <ac:chgData name="Sanders Wang" userId="089d73b8-785c-4012-b931-81c632b6c9c7" providerId="ADAL" clId="{975E42F5-CDA0-4D4B-A234-FE49F872B870}" dt="2025-07-21T10:09:33.458" v="14516" actId="14100"/>
          <ac:cxnSpMkLst>
            <pc:docMk/>
            <pc:sldMk cId="500965107" sldId="339"/>
            <ac:cxnSpMk id="30" creationId="{2A7B1517-6A0D-F21D-71F3-637C5CA93F75}"/>
          </ac:cxnSpMkLst>
        </pc:cxnChg>
        <pc:cxnChg chg="add mod">
          <ac:chgData name="Sanders Wang" userId="089d73b8-785c-4012-b931-81c632b6c9c7" providerId="ADAL" clId="{975E42F5-CDA0-4D4B-A234-FE49F872B870}" dt="2025-07-21T10:09:40.198" v="14520" actId="14100"/>
          <ac:cxnSpMkLst>
            <pc:docMk/>
            <pc:sldMk cId="500965107" sldId="339"/>
            <ac:cxnSpMk id="35" creationId="{285A4AA0-FC33-1BE2-628F-7F227DED616C}"/>
          </ac:cxnSpMkLst>
        </pc:cxnChg>
        <pc:cxnChg chg="add mod">
          <ac:chgData name="Sanders Wang" userId="089d73b8-785c-4012-b931-81c632b6c9c7" providerId="ADAL" clId="{975E42F5-CDA0-4D4B-A234-FE49F872B870}" dt="2025-07-21T10:09:45.322" v="14523" actId="14100"/>
          <ac:cxnSpMkLst>
            <pc:docMk/>
            <pc:sldMk cId="500965107" sldId="339"/>
            <ac:cxnSpMk id="39" creationId="{007AB2A7-9A7B-BA95-1346-6BA1B9D7A3E2}"/>
          </ac:cxnSpMkLst>
        </pc:cxnChg>
        <pc:cxnChg chg="add mod">
          <ac:chgData name="Sanders Wang" userId="089d73b8-785c-4012-b931-81c632b6c9c7" providerId="ADAL" clId="{975E42F5-CDA0-4D4B-A234-FE49F872B870}" dt="2025-07-21T10:09:52.403" v="14526" actId="14100"/>
          <ac:cxnSpMkLst>
            <pc:docMk/>
            <pc:sldMk cId="500965107" sldId="339"/>
            <ac:cxnSpMk id="42" creationId="{C8E12D54-EB22-ADEB-F11F-21F379EF5CEA}"/>
          </ac:cxnSpMkLst>
        </pc:cxnChg>
        <pc:cxnChg chg="add mod">
          <ac:chgData name="Sanders Wang" userId="089d73b8-785c-4012-b931-81c632b6c9c7" providerId="ADAL" clId="{975E42F5-CDA0-4D4B-A234-FE49F872B870}" dt="2025-07-21T10:09:58.881" v="14529" actId="14100"/>
          <ac:cxnSpMkLst>
            <pc:docMk/>
            <pc:sldMk cId="500965107" sldId="339"/>
            <ac:cxnSpMk id="45" creationId="{51E4DAB5-4F85-9367-428A-163A98BE4997}"/>
          </ac:cxnSpMkLst>
        </pc:cxnChg>
        <pc:cxnChg chg="add mod">
          <ac:chgData name="Sanders Wang" userId="089d73b8-785c-4012-b931-81c632b6c9c7" providerId="ADAL" clId="{975E42F5-CDA0-4D4B-A234-FE49F872B870}" dt="2025-07-21T10:10:08.166" v="14533" actId="14100"/>
          <ac:cxnSpMkLst>
            <pc:docMk/>
            <pc:sldMk cId="500965107" sldId="339"/>
            <ac:cxnSpMk id="48" creationId="{B76FF630-617C-13AE-EC87-7FAC93CEC2B9}"/>
          </ac:cxnSpMkLst>
        </pc:cxnChg>
        <pc:cxnChg chg="add mod">
          <ac:chgData name="Sanders Wang" userId="089d73b8-785c-4012-b931-81c632b6c9c7" providerId="ADAL" clId="{975E42F5-CDA0-4D4B-A234-FE49F872B870}" dt="2025-07-21T10:10:14.353" v="14536" actId="14100"/>
          <ac:cxnSpMkLst>
            <pc:docMk/>
            <pc:sldMk cId="500965107" sldId="339"/>
            <ac:cxnSpMk id="52" creationId="{0534D596-DCD9-5D16-1859-51D94910D8E3}"/>
          </ac:cxnSpMkLst>
        </pc:cxnChg>
        <pc:cxnChg chg="add">
          <ac:chgData name="Sanders Wang" userId="089d73b8-785c-4012-b931-81c632b6c9c7" providerId="ADAL" clId="{975E42F5-CDA0-4D4B-A234-FE49F872B870}" dt="2025-07-21T10:10:32.405" v="14537" actId="11529"/>
          <ac:cxnSpMkLst>
            <pc:docMk/>
            <pc:sldMk cId="500965107" sldId="339"/>
            <ac:cxnSpMk id="56" creationId="{5644C888-9203-CF61-4183-A9B7D4D3039F}"/>
          </ac:cxnSpMkLst>
        </pc:cxnChg>
        <pc:cxnChg chg="mod">
          <ac:chgData name="Sanders Wang" userId="089d73b8-785c-4012-b931-81c632b6c9c7" providerId="ADAL" clId="{975E42F5-CDA0-4D4B-A234-FE49F872B870}" dt="2025-07-21T10:11:13.060" v="14555" actId="14100"/>
          <ac:cxnSpMkLst>
            <pc:docMk/>
            <pc:sldMk cId="500965107" sldId="339"/>
            <ac:cxnSpMk id="70" creationId="{CEC80BC3-7978-2C88-C233-D87972CFB321}"/>
          </ac:cxnSpMkLst>
        </pc:cxnChg>
        <pc:cxnChg chg="mod">
          <ac:chgData name="Sanders Wang" userId="089d73b8-785c-4012-b931-81c632b6c9c7" providerId="ADAL" clId="{975E42F5-CDA0-4D4B-A234-FE49F872B870}" dt="2025-07-21T10:11:22.067" v="14557" actId="14100"/>
          <ac:cxnSpMkLst>
            <pc:docMk/>
            <pc:sldMk cId="500965107" sldId="339"/>
            <ac:cxnSpMk id="71" creationId="{9A185C47-592D-7710-34C1-78F5DF6AF14F}"/>
          </ac:cxnSpMkLst>
        </pc:cxnChg>
        <pc:cxnChg chg="mod">
          <ac:chgData name="Sanders Wang" userId="089d73b8-785c-4012-b931-81c632b6c9c7" providerId="ADAL" clId="{975E42F5-CDA0-4D4B-A234-FE49F872B870}" dt="2025-07-21T10:11:18.617" v="14556" actId="14100"/>
          <ac:cxnSpMkLst>
            <pc:docMk/>
            <pc:sldMk cId="500965107" sldId="339"/>
            <ac:cxnSpMk id="72" creationId="{EFB4D318-20B8-02A1-C43F-1406468FF6FA}"/>
          </ac:cxnSpMkLst>
        </pc:cxnChg>
        <pc:cxnChg chg="mod">
          <ac:chgData name="Sanders Wang" userId="089d73b8-785c-4012-b931-81c632b6c9c7" providerId="ADAL" clId="{975E42F5-CDA0-4D4B-A234-FE49F872B870}" dt="2025-07-21T10:11:26.733" v="14558" actId="14100"/>
          <ac:cxnSpMkLst>
            <pc:docMk/>
            <pc:sldMk cId="500965107" sldId="339"/>
            <ac:cxnSpMk id="73" creationId="{2EB863F9-681C-BC64-4C4D-E3A20FBF033B}"/>
          </ac:cxnSpMkLst>
        </pc:cxnChg>
        <pc:cxnChg chg="mod">
          <ac:chgData name="Sanders Wang" userId="089d73b8-785c-4012-b931-81c632b6c9c7" providerId="ADAL" clId="{975E42F5-CDA0-4D4B-A234-FE49F872B870}" dt="2025-07-21T10:11:38.452" v="14561" actId="14100"/>
          <ac:cxnSpMkLst>
            <pc:docMk/>
            <pc:sldMk cId="500965107" sldId="339"/>
            <ac:cxnSpMk id="74" creationId="{6DDCF7D4-EFC9-AA23-F744-F57086DFB15C}"/>
          </ac:cxnSpMkLst>
        </pc:cxnChg>
        <pc:cxnChg chg="mod">
          <ac:chgData name="Sanders Wang" userId="089d73b8-785c-4012-b931-81c632b6c9c7" providerId="ADAL" clId="{975E42F5-CDA0-4D4B-A234-FE49F872B870}" dt="2025-07-21T10:13:18.461" v="14570" actId="1076"/>
          <ac:cxnSpMkLst>
            <pc:docMk/>
            <pc:sldMk cId="500965107" sldId="339"/>
            <ac:cxnSpMk id="75" creationId="{050D12C4-19DB-7E50-ABBE-6E23E9890464}"/>
          </ac:cxnSpMkLst>
        </pc:cxnChg>
        <pc:cxnChg chg="mod">
          <ac:chgData name="Sanders Wang" userId="089d73b8-785c-4012-b931-81c632b6c9c7" providerId="ADAL" clId="{975E42F5-CDA0-4D4B-A234-FE49F872B870}" dt="2025-07-21T10:13:18.461" v="14570" actId="1076"/>
          <ac:cxnSpMkLst>
            <pc:docMk/>
            <pc:sldMk cId="500965107" sldId="339"/>
            <ac:cxnSpMk id="76" creationId="{79CD3ED7-890C-73B0-9A06-20ABC114C9BA}"/>
          </ac:cxnSpMkLst>
        </pc:cxnChg>
        <pc:cxnChg chg="mod">
          <ac:chgData name="Sanders Wang" userId="089d73b8-785c-4012-b931-81c632b6c9c7" providerId="ADAL" clId="{975E42F5-CDA0-4D4B-A234-FE49F872B870}" dt="2025-07-21T10:13:53.544" v="14582" actId="14100"/>
          <ac:cxnSpMkLst>
            <pc:docMk/>
            <pc:sldMk cId="500965107" sldId="339"/>
            <ac:cxnSpMk id="77" creationId="{9A03DA77-CB35-FE43-3537-467169C36B88}"/>
          </ac:cxnSpMkLst>
        </pc:cxnChg>
        <pc:cxnChg chg="mod">
          <ac:chgData name="Sanders Wang" userId="089d73b8-785c-4012-b931-81c632b6c9c7" providerId="ADAL" clId="{975E42F5-CDA0-4D4B-A234-FE49F872B870}" dt="2025-07-21T10:13:49.312" v="14581" actId="14100"/>
          <ac:cxnSpMkLst>
            <pc:docMk/>
            <pc:sldMk cId="500965107" sldId="339"/>
            <ac:cxnSpMk id="78" creationId="{C2652A54-65E8-F559-FD91-22A702E981A6}"/>
          </ac:cxnSpMkLst>
        </pc:cxnChg>
        <pc:cxnChg chg="mod">
          <ac:chgData name="Sanders Wang" userId="089d73b8-785c-4012-b931-81c632b6c9c7" providerId="ADAL" clId="{975E42F5-CDA0-4D4B-A234-FE49F872B870}" dt="2025-07-21T10:13:45.234" v="14580" actId="14100"/>
          <ac:cxnSpMkLst>
            <pc:docMk/>
            <pc:sldMk cId="500965107" sldId="339"/>
            <ac:cxnSpMk id="79" creationId="{D51590A6-6308-D883-A312-0BCDD11D52B0}"/>
          </ac:cxnSpMkLst>
        </pc:cxnChg>
        <pc:cxnChg chg="mod">
          <ac:chgData name="Sanders Wang" userId="089d73b8-785c-4012-b931-81c632b6c9c7" providerId="ADAL" clId="{975E42F5-CDA0-4D4B-A234-FE49F872B870}" dt="2025-07-21T10:13:57.599" v="14583" actId="14100"/>
          <ac:cxnSpMkLst>
            <pc:docMk/>
            <pc:sldMk cId="500965107" sldId="339"/>
            <ac:cxnSpMk id="80" creationId="{10F8353F-6E7A-DE4C-529F-74B191E017C8}"/>
          </ac:cxnSpMkLst>
        </pc:cxnChg>
        <pc:cxnChg chg="add mod">
          <ac:chgData name="Sanders Wang" userId="089d73b8-785c-4012-b931-81c632b6c9c7" providerId="ADAL" clId="{975E42F5-CDA0-4D4B-A234-FE49F872B870}" dt="2025-07-21T10:14:08.625" v="14586" actId="14100"/>
          <ac:cxnSpMkLst>
            <pc:docMk/>
            <pc:sldMk cId="500965107" sldId="339"/>
            <ac:cxnSpMk id="106" creationId="{3758166C-D5CB-2F84-F0E5-9117C04A5D4A}"/>
          </ac:cxnSpMkLst>
        </pc:cxnChg>
        <pc:cxnChg chg="add mod">
          <ac:chgData name="Sanders Wang" userId="089d73b8-785c-4012-b931-81c632b6c9c7" providerId="ADAL" clId="{975E42F5-CDA0-4D4B-A234-FE49F872B870}" dt="2025-07-21T10:14:17.208" v="14589" actId="14100"/>
          <ac:cxnSpMkLst>
            <pc:docMk/>
            <pc:sldMk cId="500965107" sldId="339"/>
            <ac:cxnSpMk id="109" creationId="{E09A483C-4FE8-DFF1-80F8-00AF458C48EF}"/>
          </ac:cxnSpMkLst>
        </pc:cxnChg>
        <pc:cxnChg chg="add mod">
          <ac:chgData name="Sanders Wang" userId="089d73b8-785c-4012-b931-81c632b6c9c7" providerId="ADAL" clId="{975E42F5-CDA0-4D4B-A234-FE49F872B870}" dt="2025-07-21T10:14:24.645" v="14592" actId="14100"/>
          <ac:cxnSpMkLst>
            <pc:docMk/>
            <pc:sldMk cId="500965107" sldId="339"/>
            <ac:cxnSpMk id="112" creationId="{5B7E2C81-B0E4-805C-A66E-0DE6BC543577}"/>
          </ac:cxnSpMkLst>
        </pc:cxnChg>
      </pc:sldChg>
      <pc:sldChg chg="addSp modSp new mod">
        <pc:chgData name="Sanders Wang" userId="089d73b8-785c-4012-b931-81c632b6c9c7" providerId="ADAL" clId="{975E42F5-CDA0-4D4B-A234-FE49F872B870}" dt="2025-07-23T09:14:49.119" v="15129" actId="207"/>
        <pc:sldMkLst>
          <pc:docMk/>
          <pc:sldMk cId="1955698449" sldId="340"/>
        </pc:sldMkLst>
        <pc:spChg chg="add mod">
          <ac:chgData name="Sanders Wang" userId="089d73b8-785c-4012-b931-81c632b6c9c7" providerId="ADAL" clId="{975E42F5-CDA0-4D4B-A234-FE49F872B870}" dt="2025-07-23T09:09:59.478" v="15103" actId="1076"/>
          <ac:spMkLst>
            <pc:docMk/>
            <pc:sldMk cId="1955698449" sldId="340"/>
            <ac:spMk id="2" creationId="{653AA826-BC12-2E33-B17F-846177B192CE}"/>
          </ac:spMkLst>
        </pc:spChg>
        <pc:spChg chg="add mod">
          <ac:chgData name="Sanders Wang" userId="089d73b8-785c-4012-b931-81c632b6c9c7" providerId="ADAL" clId="{975E42F5-CDA0-4D4B-A234-FE49F872B870}" dt="2025-07-23T09:14:49.119" v="15129" actId="207"/>
          <ac:spMkLst>
            <pc:docMk/>
            <pc:sldMk cId="1955698449" sldId="340"/>
            <ac:spMk id="5" creationId="{AC0E02AE-9701-52CF-3755-EA9BE303717D}"/>
          </ac:spMkLst>
        </pc:spChg>
        <pc:picChg chg="add">
          <ac:chgData name="Sanders Wang" userId="089d73b8-785c-4012-b931-81c632b6c9c7" providerId="ADAL" clId="{975E42F5-CDA0-4D4B-A234-FE49F872B870}" dt="2025-07-21T11:23:24.602" v="14596" actId="22"/>
          <ac:picMkLst>
            <pc:docMk/>
            <pc:sldMk cId="1955698449" sldId="340"/>
            <ac:picMk id="3" creationId="{A3DAF161-9F2B-381B-294D-46F6DFCC8821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1T12:19:18.917" v="14688" actId="21"/>
        <pc:sldMkLst>
          <pc:docMk/>
          <pc:sldMk cId="3101441183" sldId="341"/>
        </pc:sldMkLst>
        <pc:spChg chg="add mod">
          <ac:chgData name="Sanders Wang" userId="089d73b8-785c-4012-b931-81c632b6c9c7" providerId="ADAL" clId="{975E42F5-CDA0-4D4B-A234-FE49F872B870}" dt="2025-07-21T11:47:36.147" v="14607" actId="20577"/>
          <ac:spMkLst>
            <pc:docMk/>
            <pc:sldMk cId="3101441183" sldId="341"/>
            <ac:spMk id="2" creationId="{9E636138-101B-F8E3-BB17-E97596B27BA8}"/>
          </ac:spMkLst>
        </pc:spChg>
        <pc:spChg chg="add mod">
          <ac:chgData name="Sanders Wang" userId="089d73b8-785c-4012-b931-81c632b6c9c7" providerId="ADAL" clId="{975E42F5-CDA0-4D4B-A234-FE49F872B870}" dt="2025-07-21T11:49:50.492" v="14684" actId="20577"/>
          <ac:spMkLst>
            <pc:docMk/>
            <pc:sldMk cId="3101441183" sldId="341"/>
            <ac:spMk id="3" creationId="{BBC8A03B-6BCF-E552-2BA3-89302E9AAFAF}"/>
          </ac:spMkLst>
        </pc:spChg>
        <pc:spChg chg="add mod">
          <ac:chgData name="Sanders Wang" userId="089d73b8-785c-4012-b931-81c632b6c9c7" providerId="ADAL" clId="{975E42F5-CDA0-4D4B-A234-FE49F872B870}" dt="2025-07-21T11:48:33.542" v="14665" actId="20577"/>
          <ac:spMkLst>
            <pc:docMk/>
            <pc:sldMk cId="3101441183" sldId="341"/>
            <ac:spMk id="4" creationId="{E3F3E711-A892-EB86-3370-32C9ACEC1B5C}"/>
          </ac:spMkLst>
        </pc:spChg>
        <pc:spChg chg="add mod">
          <ac:chgData name="Sanders Wang" userId="089d73b8-785c-4012-b931-81c632b6c9c7" providerId="ADAL" clId="{975E42F5-CDA0-4D4B-A234-FE49F872B870}" dt="2025-07-21T11:48:40.887" v="14668" actId="20577"/>
          <ac:spMkLst>
            <pc:docMk/>
            <pc:sldMk cId="3101441183" sldId="341"/>
            <ac:spMk id="5" creationId="{660462CE-CB71-B2C0-1951-D76784D4BFF2}"/>
          </ac:spMkLst>
        </pc:spChg>
        <pc:spChg chg="add mod">
          <ac:chgData name="Sanders Wang" userId="089d73b8-785c-4012-b931-81c632b6c9c7" providerId="ADAL" clId="{975E42F5-CDA0-4D4B-A234-FE49F872B870}" dt="2025-07-21T11:49:22.895" v="14674" actId="571"/>
          <ac:spMkLst>
            <pc:docMk/>
            <pc:sldMk cId="3101441183" sldId="341"/>
            <ac:spMk id="10" creationId="{A6E0FEE8-AFB5-BCDD-ACF8-F5A765CD0E71}"/>
          </ac:spMkLst>
        </pc:spChg>
        <pc:spChg chg="add mod">
          <ac:chgData name="Sanders Wang" userId="089d73b8-785c-4012-b931-81c632b6c9c7" providerId="ADAL" clId="{975E42F5-CDA0-4D4B-A234-FE49F872B870}" dt="2025-07-21T11:49:22.895" v="14674" actId="571"/>
          <ac:spMkLst>
            <pc:docMk/>
            <pc:sldMk cId="3101441183" sldId="341"/>
            <ac:spMk id="11" creationId="{6A8238B0-24DF-890F-EBA1-24185E6CC4E3}"/>
          </ac:spMkLst>
        </pc:spChg>
        <pc:spChg chg="add mod">
          <ac:chgData name="Sanders Wang" userId="089d73b8-785c-4012-b931-81c632b6c9c7" providerId="ADAL" clId="{975E42F5-CDA0-4D4B-A234-FE49F872B870}" dt="2025-07-21T11:49:35.906" v="14678" actId="571"/>
          <ac:spMkLst>
            <pc:docMk/>
            <pc:sldMk cId="3101441183" sldId="341"/>
            <ac:spMk id="17" creationId="{B6333E1D-2227-5DFD-370E-A058D731F669}"/>
          </ac:spMkLst>
        </pc:spChg>
        <pc:cxnChg chg="add mod">
          <ac:chgData name="Sanders Wang" userId="089d73b8-785c-4012-b931-81c632b6c9c7" providerId="ADAL" clId="{975E42F5-CDA0-4D4B-A234-FE49F872B870}" dt="2025-07-21T11:49:57.637" v="14685" actId="14100"/>
          <ac:cxnSpMkLst>
            <pc:docMk/>
            <pc:sldMk cId="3101441183" sldId="341"/>
            <ac:cxnSpMk id="6" creationId="{E6AAC1D7-06FA-1C94-85B1-2BCAC1267916}"/>
          </ac:cxnSpMkLst>
        </pc:cxnChg>
        <pc:cxnChg chg="add mod">
          <ac:chgData name="Sanders Wang" userId="089d73b8-785c-4012-b931-81c632b6c9c7" providerId="ADAL" clId="{975E42F5-CDA0-4D4B-A234-FE49F872B870}" dt="2025-07-21T11:50:17.584" v="14686" actId="14100"/>
          <ac:cxnSpMkLst>
            <pc:docMk/>
            <pc:sldMk cId="3101441183" sldId="341"/>
            <ac:cxnSpMk id="12" creationId="{B9A29F65-EE40-120C-03DA-89BD5DAC031C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12:35:12.950" v="14941" actId="14100"/>
        <pc:sldMkLst>
          <pc:docMk/>
          <pc:sldMk cId="3602067738" sldId="342"/>
        </pc:sldMkLst>
        <pc:spChg chg="add mod">
          <ac:chgData name="Sanders Wang" userId="089d73b8-785c-4012-b931-81c632b6c9c7" providerId="ADAL" clId="{975E42F5-CDA0-4D4B-A234-FE49F872B870}" dt="2025-07-21T12:22:01.150" v="14760" actId="20577"/>
          <ac:spMkLst>
            <pc:docMk/>
            <pc:sldMk cId="3602067738" sldId="342"/>
            <ac:spMk id="2" creationId="{94140DB0-EFE0-8B8A-8AAD-6A659A510D64}"/>
          </ac:spMkLst>
        </pc:spChg>
        <pc:spChg chg="add mod">
          <ac:chgData name="Sanders Wang" userId="089d73b8-785c-4012-b931-81c632b6c9c7" providerId="ADAL" clId="{975E42F5-CDA0-4D4B-A234-FE49F872B870}" dt="2025-07-21T12:30:06.787" v="14814" actId="20577"/>
          <ac:spMkLst>
            <pc:docMk/>
            <pc:sldMk cId="3602067738" sldId="342"/>
            <ac:spMk id="3" creationId="{63DA8EC7-0799-BD08-0DBE-7A5A8D796AC1}"/>
          </ac:spMkLst>
        </pc:spChg>
        <pc:spChg chg="add mod">
          <ac:chgData name="Sanders Wang" userId="089d73b8-785c-4012-b931-81c632b6c9c7" providerId="ADAL" clId="{975E42F5-CDA0-4D4B-A234-FE49F872B870}" dt="2025-07-21T12:31:18.880" v="14850" actId="1076"/>
          <ac:spMkLst>
            <pc:docMk/>
            <pc:sldMk cId="3602067738" sldId="342"/>
            <ac:spMk id="5" creationId="{EC0474A5-DFDB-F6ED-27A9-24C21778C55C}"/>
          </ac:spMkLst>
        </pc:spChg>
        <pc:spChg chg="add mod">
          <ac:chgData name="Sanders Wang" userId="089d73b8-785c-4012-b931-81c632b6c9c7" providerId="ADAL" clId="{975E42F5-CDA0-4D4B-A234-FE49F872B870}" dt="2025-07-21T12:31:35.867" v="14851" actId="1076"/>
          <ac:spMkLst>
            <pc:docMk/>
            <pc:sldMk cId="3602067738" sldId="342"/>
            <ac:spMk id="9" creationId="{4446563C-BFAE-89A9-8D0B-C82BA2FD2258}"/>
          </ac:spMkLst>
        </pc:spChg>
        <pc:spChg chg="add mod">
          <ac:chgData name="Sanders Wang" userId="089d73b8-785c-4012-b931-81c632b6c9c7" providerId="ADAL" clId="{975E42F5-CDA0-4D4B-A234-FE49F872B870}" dt="2025-07-21T12:30:22.350" v="14829" actId="20577"/>
          <ac:spMkLst>
            <pc:docMk/>
            <pc:sldMk cId="3602067738" sldId="342"/>
            <ac:spMk id="16" creationId="{1AB4A5BE-8B07-D93C-0B2F-F2A42B918761}"/>
          </ac:spMkLst>
        </pc:spChg>
        <pc:spChg chg="add mod">
          <ac:chgData name="Sanders Wang" userId="089d73b8-785c-4012-b931-81c632b6c9c7" providerId="ADAL" clId="{975E42F5-CDA0-4D4B-A234-FE49F872B870}" dt="2025-07-21T12:30:42.112" v="14838" actId="20577"/>
          <ac:spMkLst>
            <pc:docMk/>
            <pc:sldMk cId="3602067738" sldId="342"/>
            <ac:spMk id="17" creationId="{B2660E5D-BFF9-2AB7-39B3-3BF6424862ED}"/>
          </ac:spMkLst>
        </pc:spChg>
        <pc:spChg chg="add mod">
          <ac:chgData name="Sanders Wang" userId="089d73b8-785c-4012-b931-81c632b6c9c7" providerId="ADAL" clId="{975E42F5-CDA0-4D4B-A234-FE49F872B870}" dt="2025-07-21T12:30:59.597" v="14845" actId="20577"/>
          <ac:spMkLst>
            <pc:docMk/>
            <pc:sldMk cId="3602067738" sldId="342"/>
            <ac:spMk id="18" creationId="{36A57427-D0B4-C6B3-A890-7B918A87A580}"/>
          </ac:spMkLst>
        </pc:spChg>
        <pc:spChg chg="add mod">
          <ac:chgData name="Sanders Wang" userId="089d73b8-785c-4012-b931-81c632b6c9c7" providerId="ADAL" clId="{975E42F5-CDA0-4D4B-A234-FE49F872B870}" dt="2025-07-21T12:31:04.734" v="14847" actId="20577"/>
          <ac:spMkLst>
            <pc:docMk/>
            <pc:sldMk cId="3602067738" sldId="342"/>
            <ac:spMk id="19" creationId="{593BD245-C029-263F-1196-ADF44D70B5A8}"/>
          </ac:spMkLst>
        </pc:spChg>
        <pc:spChg chg="add mod">
          <ac:chgData name="Sanders Wang" userId="089d73b8-785c-4012-b931-81c632b6c9c7" providerId="ADAL" clId="{975E42F5-CDA0-4D4B-A234-FE49F872B870}" dt="2025-07-21T12:30:52.769" v="14841" actId="1076"/>
          <ac:spMkLst>
            <pc:docMk/>
            <pc:sldMk cId="3602067738" sldId="342"/>
            <ac:spMk id="20" creationId="{BD43D530-F4CB-7963-60EF-4CE650D6E872}"/>
          </ac:spMkLst>
        </pc:spChg>
        <pc:spChg chg="add mod">
          <ac:chgData name="Sanders Wang" userId="089d73b8-785c-4012-b931-81c632b6c9c7" providerId="ADAL" clId="{975E42F5-CDA0-4D4B-A234-FE49F872B870}" dt="2025-07-21T12:30:49.093" v="14840" actId="571"/>
          <ac:spMkLst>
            <pc:docMk/>
            <pc:sldMk cId="3602067738" sldId="342"/>
            <ac:spMk id="21" creationId="{5FE307AD-1821-D3A0-0688-1C9CFA893710}"/>
          </ac:spMkLst>
        </pc:spChg>
        <pc:spChg chg="add mod">
          <ac:chgData name="Sanders Wang" userId="089d73b8-785c-4012-b931-81c632b6c9c7" providerId="ADAL" clId="{975E42F5-CDA0-4D4B-A234-FE49F872B870}" dt="2025-07-21T12:31:49.845" v="14855" actId="1076"/>
          <ac:spMkLst>
            <pc:docMk/>
            <pc:sldMk cId="3602067738" sldId="342"/>
            <ac:spMk id="22" creationId="{D5C24EFB-4E22-2C25-0528-075A36C7DC5E}"/>
          </ac:spMkLst>
        </pc:spChg>
        <pc:spChg chg="add mod">
          <ac:chgData name="Sanders Wang" userId="089d73b8-785c-4012-b931-81c632b6c9c7" providerId="ADAL" clId="{975E42F5-CDA0-4D4B-A234-FE49F872B870}" dt="2025-07-21T12:20:38.917" v="14749" actId="1076"/>
          <ac:spMkLst>
            <pc:docMk/>
            <pc:sldMk cId="3602067738" sldId="342"/>
            <ac:spMk id="23" creationId="{96115321-A641-FF20-CB44-26F7EF434E49}"/>
          </ac:spMkLst>
        </pc:spChg>
        <pc:spChg chg="add mod">
          <ac:chgData name="Sanders Wang" userId="089d73b8-785c-4012-b931-81c632b6c9c7" providerId="ADAL" clId="{975E42F5-CDA0-4D4B-A234-FE49F872B870}" dt="2025-07-21T12:32:02.695" v="14859" actId="1076"/>
          <ac:spMkLst>
            <pc:docMk/>
            <pc:sldMk cId="3602067738" sldId="342"/>
            <ac:spMk id="24" creationId="{B4CB0B7B-EDB8-4053-3B17-2400C6DB46AD}"/>
          </ac:spMkLst>
        </pc:spChg>
        <pc:spChg chg="add mod">
          <ac:chgData name="Sanders Wang" userId="089d73b8-785c-4012-b931-81c632b6c9c7" providerId="ADAL" clId="{975E42F5-CDA0-4D4B-A234-FE49F872B870}" dt="2025-07-21T12:33:51.786" v="14928" actId="20577"/>
          <ac:spMkLst>
            <pc:docMk/>
            <pc:sldMk cId="3602067738" sldId="342"/>
            <ac:spMk id="25" creationId="{FB81D1DB-A331-2604-FB17-AFE369AC9319}"/>
          </ac:spMkLst>
        </pc:spChg>
        <pc:spChg chg="add mod">
          <ac:chgData name="Sanders Wang" userId="089d73b8-785c-4012-b931-81c632b6c9c7" providerId="ADAL" clId="{975E42F5-CDA0-4D4B-A234-FE49F872B870}" dt="2025-07-21T12:35:12.950" v="14941" actId="14100"/>
          <ac:spMkLst>
            <pc:docMk/>
            <pc:sldMk cId="3602067738" sldId="342"/>
            <ac:spMk id="29" creationId="{412B759B-C9B2-2FD5-0C35-BCD4AEBDFE00}"/>
          </ac:spMkLst>
        </pc:spChg>
        <pc:cxnChg chg="add mod">
          <ac:chgData name="Sanders Wang" userId="089d73b8-785c-4012-b931-81c632b6c9c7" providerId="ADAL" clId="{975E42F5-CDA0-4D4B-A234-FE49F872B870}" dt="2025-07-21T12:34:20.486" v="14931" actId="1076"/>
          <ac:cxnSpMkLst>
            <pc:docMk/>
            <pc:sldMk cId="3602067738" sldId="342"/>
            <ac:cxnSpMk id="27" creationId="{D100D94A-AD17-751E-3E35-CDC083AE8DE5}"/>
          </ac:cxnSpMkLst>
        </pc:cxnChg>
        <pc:cxnChg chg="add mod">
          <ac:chgData name="Sanders Wang" userId="089d73b8-785c-4012-b931-81c632b6c9c7" providerId="ADAL" clId="{975E42F5-CDA0-4D4B-A234-FE49F872B870}" dt="2025-07-21T12:34:15.597" v="14930" actId="571"/>
          <ac:cxnSpMkLst>
            <pc:docMk/>
            <pc:sldMk cId="3602067738" sldId="342"/>
            <ac:cxnSpMk id="28" creationId="{77791818-42EC-C0D7-E0E5-4EE87D8019D8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22T19:38:56.905" v="15073" actId="20577"/>
        <pc:sldMkLst>
          <pc:docMk/>
          <pc:sldMk cId="238301659" sldId="343"/>
        </pc:sldMkLst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5" creationId="{BA2C47A0-4730-BCAF-4331-6B25087C24FD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7" creationId="{C654540D-864C-3EE9-22F4-772064836B1A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13" creationId="{F85A0DE9-6A21-1D73-C82F-60965B4A64D3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19" creationId="{F9737B1E-A605-EA4E-6192-17C9EEED5FD0}"/>
          </ac:spMkLst>
        </pc:spChg>
        <pc:spChg chg="mod">
          <ac:chgData name="Sanders Wang" userId="089d73b8-785c-4012-b931-81c632b6c9c7" providerId="ADAL" clId="{975E42F5-CDA0-4D4B-A234-FE49F872B870}" dt="2025-07-22T19:32:11.757" v="15026" actId="571"/>
          <ac:spMkLst>
            <pc:docMk/>
            <pc:sldMk cId="238301659" sldId="343"/>
            <ac:spMk id="20" creationId="{A0F4EF47-726A-7382-97F6-CF7E98730200}"/>
          </ac:spMkLst>
        </pc:spChg>
        <pc:spChg chg="mod">
          <ac:chgData name="Sanders Wang" userId="089d73b8-785c-4012-b931-81c632b6c9c7" providerId="ADAL" clId="{975E42F5-CDA0-4D4B-A234-FE49F872B870}" dt="2025-07-22T19:32:11.757" v="15026" actId="571"/>
          <ac:spMkLst>
            <pc:docMk/>
            <pc:sldMk cId="238301659" sldId="343"/>
            <ac:spMk id="21" creationId="{7CFF22B5-CFA6-ECBE-A295-58A6734F86F0}"/>
          </ac:spMkLst>
        </pc:spChg>
        <pc:spChg chg="mod">
          <ac:chgData name="Sanders Wang" userId="089d73b8-785c-4012-b931-81c632b6c9c7" providerId="ADAL" clId="{975E42F5-CDA0-4D4B-A234-FE49F872B870}" dt="2025-07-22T19:31:30.018" v="15019" actId="1076"/>
          <ac:spMkLst>
            <pc:docMk/>
            <pc:sldMk cId="238301659" sldId="343"/>
            <ac:spMk id="25" creationId="{7EE7964C-5C75-1A23-E5C1-D3D86F572E2F}"/>
          </ac:spMkLst>
        </pc:spChg>
        <pc:spChg chg="mod">
          <ac:chgData name="Sanders Wang" userId="089d73b8-785c-4012-b931-81c632b6c9c7" providerId="ADAL" clId="{975E42F5-CDA0-4D4B-A234-FE49F872B870}" dt="2025-07-22T19:31:30.018" v="15019" actId="1076"/>
          <ac:spMkLst>
            <pc:docMk/>
            <pc:sldMk cId="238301659" sldId="343"/>
            <ac:spMk id="39" creationId="{0641963E-220F-4BBC-E8F9-DC12FC80B548}"/>
          </ac:spMkLst>
        </pc:spChg>
        <pc:spChg chg="mod">
          <ac:chgData name="Sanders Wang" userId="089d73b8-785c-4012-b931-81c632b6c9c7" providerId="ADAL" clId="{975E42F5-CDA0-4D4B-A234-FE49F872B870}" dt="2025-07-22T19:32:41.611" v="15032" actId="1076"/>
          <ac:spMkLst>
            <pc:docMk/>
            <pc:sldMk cId="238301659" sldId="343"/>
            <ac:spMk id="43" creationId="{C50B4664-9062-3EB7-D0A7-E7B70ADA818A}"/>
          </ac:spMkLst>
        </pc:spChg>
        <pc:spChg chg="add del mod">
          <ac:chgData name="Sanders Wang" userId="089d73b8-785c-4012-b931-81c632b6c9c7" providerId="ADAL" clId="{975E42F5-CDA0-4D4B-A234-FE49F872B870}" dt="2025-07-22T19:31:13.737" v="15017" actId="478"/>
          <ac:spMkLst>
            <pc:docMk/>
            <pc:sldMk cId="238301659" sldId="343"/>
            <ac:spMk id="52" creationId="{20A5F4F0-755D-4975-78F3-B17461C0F98D}"/>
          </ac:spMkLst>
        </pc:spChg>
        <pc:spChg chg="add mod">
          <ac:chgData name="Sanders Wang" userId="089d73b8-785c-4012-b931-81c632b6c9c7" providerId="ADAL" clId="{975E42F5-CDA0-4D4B-A234-FE49F872B870}" dt="2025-07-22T19:33:21.327" v="15053" actId="14100"/>
          <ac:spMkLst>
            <pc:docMk/>
            <pc:sldMk cId="238301659" sldId="343"/>
            <ac:spMk id="53" creationId="{7B7B75B5-8AB2-9B90-7D73-04B328443CE4}"/>
          </ac:spMkLst>
        </pc:spChg>
        <pc:spChg chg="add del mod">
          <ac:chgData name="Sanders Wang" userId="089d73b8-785c-4012-b931-81c632b6c9c7" providerId="ADAL" clId="{975E42F5-CDA0-4D4B-A234-FE49F872B870}" dt="2025-07-22T19:31:06.478" v="15016" actId="478"/>
          <ac:spMkLst>
            <pc:docMk/>
            <pc:sldMk cId="238301659" sldId="343"/>
            <ac:spMk id="54" creationId="{BAE37A87-9F3D-AB00-B12A-5CDB93B774E1}"/>
          </ac:spMkLst>
        </pc:spChg>
        <pc:spChg chg="add mod">
          <ac:chgData name="Sanders Wang" userId="089d73b8-785c-4012-b931-81c632b6c9c7" providerId="ADAL" clId="{975E42F5-CDA0-4D4B-A234-FE49F872B870}" dt="2025-07-22T19:38:56.905" v="15073" actId="20577"/>
          <ac:spMkLst>
            <pc:docMk/>
            <pc:sldMk cId="238301659" sldId="343"/>
            <ac:spMk id="57" creationId="{F6A94A5E-0FF3-C8B6-F3B1-1F0940778466}"/>
          </ac:spMkLst>
        </pc:spChg>
        <pc:grpChg chg="add mod">
          <ac:chgData name="Sanders Wang" userId="089d73b8-785c-4012-b931-81c632b6c9c7" providerId="ADAL" clId="{975E42F5-CDA0-4D4B-A234-FE49F872B870}" dt="2025-07-22T19:32:11.757" v="15026" actId="571"/>
          <ac:grpSpMkLst>
            <pc:docMk/>
            <pc:sldMk cId="238301659" sldId="343"/>
            <ac:grpSpMk id="17" creationId="{C68099BC-8025-4739-F057-A00A161B37E6}"/>
          </ac:grpSpMkLst>
        </pc:grpChg>
        <pc:grpChg chg="mod">
          <ac:chgData name="Sanders Wang" userId="089d73b8-785c-4012-b931-81c632b6c9c7" providerId="ADAL" clId="{975E42F5-CDA0-4D4B-A234-FE49F872B870}" dt="2025-07-22T19:31:30.018" v="15019" actId="1076"/>
          <ac:grpSpMkLst>
            <pc:docMk/>
            <pc:sldMk cId="238301659" sldId="343"/>
            <ac:grpSpMk id="27" creationId="{1DB6E887-2B5A-61A1-3262-A67493055918}"/>
          </ac:grpSpMkLst>
        </pc:grpChg>
        <pc:picChg chg="mod">
          <ac:chgData name="Sanders Wang" userId="089d73b8-785c-4012-b931-81c632b6c9c7" providerId="ADAL" clId="{975E42F5-CDA0-4D4B-A234-FE49F872B870}" dt="2025-07-22T19:30:23.858" v="15009" actId="1076"/>
          <ac:picMkLst>
            <pc:docMk/>
            <pc:sldMk cId="238301659" sldId="343"/>
            <ac:picMk id="4" creationId="{577D61E1-417F-A6F2-944C-9632B63A1976}"/>
          </ac:picMkLst>
        </pc:picChg>
        <pc:picChg chg="add mod">
          <ac:chgData name="Sanders Wang" userId="089d73b8-785c-4012-b931-81c632b6c9c7" providerId="ADAL" clId="{975E42F5-CDA0-4D4B-A234-FE49F872B870}" dt="2025-07-22T19:31:54.263" v="15024" actId="571"/>
          <ac:picMkLst>
            <pc:docMk/>
            <pc:sldMk cId="238301659" sldId="343"/>
            <ac:picMk id="9" creationId="{8DAF3A74-47E9-A251-9149-24D709F26BFC}"/>
          </ac:picMkLst>
        </pc:picChg>
        <pc:picChg chg="mod">
          <ac:chgData name="Sanders Wang" userId="089d73b8-785c-4012-b931-81c632b6c9c7" providerId="ADAL" clId="{975E42F5-CDA0-4D4B-A234-FE49F872B870}" dt="2025-07-22T19:30:47.076" v="15011" actId="1076"/>
          <ac:picMkLst>
            <pc:docMk/>
            <pc:sldMk cId="238301659" sldId="343"/>
            <ac:picMk id="51" creationId="{6BAC9FFD-B285-5575-C9D6-65C3FEADCC94}"/>
          </ac:picMkLst>
        </pc:picChg>
        <pc:picChg chg="mod">
          <ac:chgData name="Sanders Wang" userId="089d73b8-785c-4012-b931-81c632b6c9c7" providerId="ADAL" clId="{975E42F5-CDA0-4D4B-A234-FE49F872B870}" dt="2025-07-22T19:31:30.018" v="15019" actId="1076"/>
          <ac:picMkLst>
            <pc:docMk/>
            <pc:sldMk cId="238301659" sldId="343"/>
            <ac:picMk id="55" creationId="{2B103082-AC4A-FC55-4758-B68BF17593C5}"/>
          </ac:picMkLst>
        </pc:picChg>
        <pc:picChg chg="mod">
          <ac:chgData name="Sanders Wang" userId="089d73b8-785c-4012-b931-81c632b6c9c7" providerId="ADAL" clId="{975E42F5-CDA0-4D4B-A234-FE49F872B870}" dt="2025-07-22T19:32:37.505" v="15031" actId="1076"/>
          <ac:picMkLst>
            <pc:docMk/>
            <pc:sldMk cId="238301659" sldId="343"/>
            <ac:picMk id="61" creationId="{6EEBF414-4D84-CB15-E880-2F5183B01FE0}"/>
          </ac:picMkLst>
        </pc:picChg>
        <pc:cxnChg chg="mod">
          <ac:chgData name="Sanders Wang" userId="089d73b8-785c-4012-b931-81c632b6c9c7" providerId="ADAL" clId="{975E42F5-CDA0-4D4B-A234-FE49F872B870}" dt="2025-07-22T19:30:23.858" v="15009" actId="1076"/>
          <ac:cxnSpMkLst>
            <pc:docMk/>
            <pc:sldMk cId="238301659" sldId="343"/>
            <ac:cxnSpMk id="36" creationId="{41694698-39CB-2416-D4AC-D54B6A5EEB6F}"/>
          </ac:cxnSpMkLst>
        </pc:cxnChg>
        <pc:cxnChg chg="mod">
          <ac:chgData name="Sanders Wang" userId="089d73b8-785c-4012-b931-81c632b6c9c7" providerId="ADAL" clId="{975E42F5-CDA0-4D4B-A234-FE49F872B870}" dt="2025-07-22T19:32:37.505" v="15031" actId="1076"/>
          <ac:cxnSpMkLst>
            <pc:docMk/>
            <pc:sldMk cId="238301659" sldId="343"/>
            <ac:cxnSpMk id="40" creationId="{568A55CB-9430-4DFC-A495-764E382F4A7E}"/>
          </ac:cxnSpMkLst>
        </pc:cxnChg>
        <pc:cxnChg chg="mod">
          <ac:chgData name="Sanders Wang" userId="089d73b8-785c-4012-b931-81c632b6c9c7" providerId="ADAL" clId="{975E42F5-CDA0-4D4B-A234-FE49F872B870}" dt="2025-07-22T19:30:54.189" v="15013" actId="14100"/>
          <ac:cxnSpMkLst>
            <pc:docMk/>
            <pc:sldMk cId="238301659" sldId="343"/>
            <ac:cxnSpMk id="45" creationId="{35BB04E0-F674-CD78-6F3A-EEA43387C3F4}"/>
          </ac:cxnSpMkLst>
        </pc:cxnChg>
        <pc:cxnChg chg="mod">
          <ac:chgData name="Sanders Wang" userId="089d73b8-785c-4012-b931-81c632b6c9c7" providerId="ADAL" clId="{975E42F5-CDA0-4D4B-A234-FE49F872B870}" dt="2025-07-22T19:31:30.018" v="15019" actId="1076"/>
          <ac:cxnSpMkLst>
            <pc:docMk/>
            <pc:sldMk cId="238301659" sldId="343"/>
            <ac:cxnSpMk id="59" creationId="{6467DF93-6754-3A17-4011-9E5AA4CC439B}"/>
          </ac:cxnSpMkLst>
        </pc:cxnChg>
        <pc:cxnChg chg="add del mod">
          <ac:chgData name="Sanders Wang" userId="089d73b8-785c-4012-b931-81c632b6c9c7" providerId="ADAL" clId="{975E42F5-CDA0-4D4B-A234-FE49F872B870}" dt="2025-07-22T19:37:10.021" v="15055" actId="478"/>
          <ac:cxnSpMkLst>
            <pc:docMk/>
            <pc:sldMk cId="238301659" sldId="343"/>
            <ac:cxnSpMk id="63" creationId="{604618AC-3B02-49EA-DE84-5ED1D0063046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3T09:14:14.191" v="15124" actId="14100"/>
        <pc:sldMkLst>
          <pc:docMk/>
          <pc:sldMk cId="2561195440" sldId="344"/>
        </pc:sldMkLst>
        <pc:spChg chg="add mod">
          <ac:chgData name="Sanders Wang" userId="089d73b8-785c-4012-b931-81c632b6c9c7" providerId="ADAL" clId="{975E42F5-CDA0-4D4B-A234-FE49F872B870}" dt="2025-07-23T09:10:22.274" v="15112" actId="20577"/>
          <ac:spMkLst>
            <pc:docMk/>
            <pc:sldMk cId="2561195440" sldId="344"/>
            <ac:spMk id="2" creationId="{56111148-4052-E446-6CCF-F01C9AE0E40D}"/>
          </ac:spMkLst>
        </pc:spChg>
        <pc:picChg chg="add mod">
          <ac:chgData name="Sanders Wang" userId="089d73b8-785c-4012-b931-81c632b6c9c7" providerId="ADAL" clId="{975E42F5-CDA0-4D4B-A234-FE49F872B870}" dt="2025-07-23T09:14:07.711" v="15123" actId="1076"/>
          <ac:picMkLst>
            <pc:docMk/>
            <pc:sldMk cId="2561195440" sldId="344"/>
            <ac:picMk id="6" creationId="{81FCC0B6-0C18-3598-DDFD-2C6CB9D98FC2}"/>
          </ac:picMkLst>
        </pc:picChg>
        <pc:picChg chg="add mod">
          <ac:chgData name="Sanders Wang" userId="089d73b8-785c-4012-b931-81c632b6c9c7" providerId="ADAL" clId="{975E42F5-CDA0-4D4B-A234-FE49F872B870}" dt="2025-07-23T09:14:14.191" v="15124" actId="14100"/>
          <ac:picMkLst>
            <pc:docMk/>
            <pc:sldMk cId="2561195440" sldId="344"/>
            <ac:picMk id="8" creationId="{7AB64FD9-0599-C7C9-007E-79BCE2C3F5A1}"/>
          </ac:picMkLst>
        </pc:picChg>
      </pc:sldChg>
      <pc:sldChg chg="addSp new mod">
        <pc:chgData name="Sanders Wang" userId="089d73b8-785c-4012-b931-81c632b6c9c7" providerId="ADAL" clId="{975E42F5-CDA0-4D4B-A234-FE49F872B870}" dt="2025-07-23T09:19:02.797" v="15131" actId="22"/>
        <pc:sldMkLst>
          <pc:docMk/>
          <pc:sldMk cId="2201177929" sldId="345"/>
        </pc:sldMkLst>
        <pc:picChg chg="add">
          <ac:chgData name="Sanders Wang" userId="089d73b8-785c-4012-b931-81c632b6c9c7" providerId="ADAL" clId="{975E42F5-CDA0-4D4B-A234-FE49F872B870}" dt="2025-07-23T09:19:02.797" v="15131" actId="22"/>
          <ac:picMkLst>
            <pc:docMk/>
            <pc:sldMk cId="2201177929" sldId="345"/>
            <ac:picMk id="3" creationId="{60075C9D-1798-1E86-28CB-B9E1CC7341E4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4T08:53:24.856" v="15577" actId="20577"/>
        <pc:sldMkLst>
          <pc:docMk/>
          <pc:sldMk cId="3249419145" sldId="346"/>
        </pc:sldMkLst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2" creationId="{CBA10594-6066-4351-076D-E885EE0BA42C}"/>
          </ac:spMkLst>
        </pc:spChg>
        <pc:spChg chg="add mod">
          <ac:chgData name="Sanders Wang" userId="089d73b8-785c-4012-b931-81c632b6c9c7" providerId="ADAL" clId="{975E42F5-CDA0-4D4B-A234-FE49F872B870}" dt="2025-07-23T11:22:28.782" v="15220" actId="14100"/>
          <ac:spMkLst>
            <pc:docMk/>
            <pc:sldMk cId="3249419145" sldId="346"/>
            <ac:spMk id="3" creationId="{046A3F7A-09DD-8092-B050-285E86A65EFA}"/>
          </ac:spMkLst>
        </pc:spChg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4" creationId="{3792DF4F-8667-983A-73AF-899F32E31B77}"/>
          </ac:spMkLst>
        </pc:spChg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5" creationId="{8015A3AA-6775-86BE-441B-4E17C75CA638}"/>
          </ac:spMkLst>
        </pc:spChg>
        <pc:spChg chg="add mod">
          <ac:chgData name="Sanders Wang" userId="089d73b8-785c-4012-b931-81c632b6c9c7" providerId="ADAL" clId="{975E42F5-CDA0-4D4B-A234-FE49F872B870}" dt="2025-07-23T11:29:42.147" v="15431" actId="20577"/>
          <ac:spMkLst>
            <pc:docMk/>
            <pc:sldMk cId="3249419145" sldId="346"/>
            <ac:spMk id="6" creationId="{4C9EA17B-73EE-8970-87C7-22662EC6D326}"/>
          </ac:spMkLst>
        </pc:spChg>
        <pc:spChg chg="add mod">
          <ac:chgData name="Sanders Wang" userId="089d73b8-785c-4012-b931-81c632b6c9c7" providerId="ADAL" clId="{975E42F5-CDA0-4D4B-A234-FE49F872B870}" dt="2025-07-23T11:29:50.466" v="15433" actId="20577"/>
          <ac:spMkLst>
            <pc:docMk/>
            <pc:sldMk cId="3249419145" sldId="346"/>
            <ac:spMk id="7" creationId="{5B0AAAE4-2153-6A57-3985-A73AC3DB6969}"/>
          </ac:spMkLst>
        </pc:spChg>
        <pc:spChg chg="add mod">
          <ac:chgData name="Sanders Wang" userId="089d73b8-785c-4012-b931-81c632b6c9c7" providerId="ADAL" clId="{975E42F5-CDA0-4D4B-A234-FE49F872B870}" dt="2025-07-23T11:24:48.771" v="15341" actId="20577"/>
          <ac:spMkLst>
            <pc:docMk/>
            <pc:sldMk cId="3249419145" sldId="346"/>
            <ac:spMk id="8" creationId="{C805FC3A-4CE1-2FCC-8F28-CFDFD56AEE73}"/>
          </ac:spMkLst>
        </pc:spChg>
        <pc:spChg chg="add mod">
          <ac:chgData name="Sanders Wang" userId="089d73b8-785c-4012-b931-81c632b6c9c7" providerId="ADAL" clId="{975E42F5-CDA0-4D4B-A234-FE49F872B870}" dt="2025-07-23T11:27:09.679" v="15421" actId="20577"/>
          <ac:spMkLst>
            <pc:docMk/>
            <pc:sldMk cId="3249419145" sldId="346"/>
            <ac:spMk id="9" creationId="{0022E316-3856-1A3E-1EF5-D2EBCF162F7A}"/>
          </ac:spMkLst>
        </pc:spChg>
        <pc:spChg chg="add mod">
          <ac:chgData name="Sanders Wang" userId="089d73b8-785c-4012-b931-81c632b6c9c7" providerId="ADAL" clId="{975E42F5-CDA0-4D4B-A234-FE49F872B870}" dt="2025-07-23T11:25:09.622" v="15371" actId="20577"/>
          <ac:spMkLst>
            <pc:docMk/>
            <pc:sldMk cId="3249419145" sldId="346"/>
            <ac:spMk id="10" creationId="{6A68DA07-8EC6-507F-A2FE-2B4A7183C8E1}"/>
          </ac:spMkLst>
        </pc:spChg>
        <pc:spChg chg="add mod">
          <ac:chgData name="Sanders Wang" userId="089d73b8-785c-4012-b931-81c632b6c9c7" providerId="ADAL" clId="{975E42F5-CDA0-4D4B-A234-FE49F872B870}" dt="2025-07-23T11:27:06.346" v="15419" actId="20577"/>
          <ac:spMkLst>
            <pc:docMk/>
            <pc:sldMk cId="3249419145" sldId="346"/>
            <ac:spMk id="11" creationId="{DF5E8D42-D885-DB89-85A4-16768C356E76}"/>
          </ac:spMkLst>
        </pc:spChg>
        <pc:spChg chg="add mod">
          <ac:chgData name="Sanders Wang" userId="089d73b8-785c-4012-b931-81c632b6c9c7" providerId="ADAL" clId="{975E42F5-CDA0-4D4B-A234-FE49F872B870}" dt="2025-07-24T08:53:24.856" v="15577" actId="20577"/>
          <ac:spMkLst>
            <pc:docMk/>
            <pc:sldMk cId="3249419145" sldId="346"/>
            <ac:spMk id="16" creationId="{D6B7454B-2DC8-CEEE-4026-D4DE56CF1D62}"/>
          </ac:spMkLst>
        </pc:spChg>
        <pc:spChg chg="add mod">
          <ac:chgData name="Sanders Wang" userId="089d73b8-785c-4012-b931-81c632b6c9c7" providerId="ADAL" clId="{975E42F5-CDA0-4D4B-A234-FE49F872B870}" dt="2025-07-23T11:54:56.839" v="15517" actId="20577"/>
          <ac:spMkLst>
            <pc:docMk/>
            <pc:sldMk cId="3249419145" sldId="346"/>
            <ac:spMk id="40" creationId="{CFD3C201-2E91-7F4F-3C28-C136673C8344}"/>
          </ac:spMkLst>
        </pc:spChg>
        <pc:spChg chg="add mod">
          <ac:chgData name="Sanders Wang" userId="089d73b8-785c-4012-b931-81c632b6c9c7" providerId="ADAL" clId="{975E42F5-CDA0-4D4B-A234-FE49F872B870}" dt="2025-07-23T11:54:31.334" v="15509" actId="20577"/>
          <ac:spMkLst>
            <pc:docMk/>
            <pc:sldMk cId="3249419145" sldId="346"/>
            <ac:spMk id="41" creationId="{5150BA27-73A5-B825-A424-9AEF9F8E7006}"/>
          </ac:spMkLst>
        </pc:spChg>
        <pc:picChg chg="add mod">
          <ac:chgData name="Sanders Wang" userId="089d73b8-785c-4012-b931-81c632b6c9c7" providerId="ADAL" clId="{975E42F5-CDA0-4D4B-A234-FE49F872B870}" dt="2025-07-24T08:51:01.517" v="15549" actId="1076"/>
          <ac:picMkLst>
            <pc:docMk/>
            <pc:sldMk cId="3249419145" sldId="346"/>
            <ac:picMk id="18" creationId="{17ED423D-92D1-91D1-FB08-FE80FCF47D81}"/>
          </ac:picMkLst>
        </pc:picChg>
        <pc:picChg chg="add mod">
          <ac:chgData name="Sanders Wang" userId="089d73b8-785c-4012-b931-81c632b6c9c7" providerId="ADAL" clId="{975E42F5-CDA0-4D4B-A234-FE49F872B870}" dt="2025-07-23T11:50:11.087" v="15448" actId="1076"/>
          <ac:picMkLst>
            <pc:docMk/>
            <pc:sldMk cId="3249419145" sldId="346"/>
            <ac:picMk id="28" creationId="{E3D11819-DED3-0077-F7C0-EDCCD5E9CD4B}"/>
          </ac:picMkLst>
        </pc:picChg>
        <pc:picChg chg="add mod">
          <ac:chgData name="Sanders Wang" userId="089d73b8-785c-4012-b931-81c632b6c9c7" providerId="ADAL" clId="{975E42F5-CDA0-4D4B-A234-FE49F872B870}" dt="2025-07-23T11:50:19.265" v="15450" actId="1076"/>
          <ac:picMkLst>
            <pc:docMk/>
            <pc:sldMk cId="3249419145" sldId="346"/>
            <ac:picMk id="31" creationId="{547F9059-CEAF-529B-BD95-6F6A9017F2D8}"/>
          </ac:picMkLst>
        </pc:picChg>
        <pc:picChg chg="add mod">
          <ac:chgData name="Sanders Wang" userId="089d73b8-785c-4012-b931-81c632b6c9c7" providerId="ADAL" clId="{975E42F5-CDA0-4D4B-A234-FE49F872B870}" dt="2025-07-23T11:51:42.704" v="15459" actId="1076"/>
          <ac:picMkLst>
            <pc:docMk/>
            <pc:sldMk cId="3249419145" sldId="346"/>
            <ac:picMk id="33" creationId="{EA366DA7-190E-2813-846A-C5B75605FD86}"/>
          </ac:picMkLst>
        </pc:picChg>
        <pc:picChg chg="add mod">
          <ac:chgData name="Sanders Wang" userId="089d73b8-785c-4012-b931-81c632b6c9c7" providerId="ADAL" clId="{975E42F5-CDA0-4D4B-A234-FE49F872B870}" dt="2025-07-23T11:55:27.097" v="15524" actId="1076"/>
          <ac:picMkLst>
            <pc:docMk/>
            <pc:sldMk cId="3249419145" sldId="346"/>
            <ac:picMk id="45" creationId="{48388A78-31DB-1C95-7217-3D401B558BCB}"/>
          </ac:picMkLst>
        </pc:picChg>
        <pc:cxnChg chg="add mod">
          <ac:chgData name="Sanders Wang" userId="089d73b8-785c-4012-b931-81c632b6c9c7" providerId="ADAL" clId="{975E42F5-CDA0-4D4B-A234-FE49F872B870}" dt="2025-07-23T11:26:17.530" v="15387" actId="14100"/>
          <ac:cxnSpMkLst>
            <pc:docMk/>
            <pc:sldMk cId="3249419145" sldId="346"/>
            <ac:cxnSpMk id="13" creationId="{16A8D8AE-EB1D-ECD5-C687-47785329BF3C}"/>
          </ac:cxnSpMkLst>
        </pc:cxnChg>
        <pc:cxnChg chg="add mod">
          <ac:chgData name="Sanders Wang" userId="089d73b8-785c-4012-b931-81c632b6c9c7" providerId="ADAL" clId="{975E42F5-CDA0-4D4B-A234-FE49F872B870}" dt="2025-07-23T11:26:17.530" v="15387" actId="14100"/>
          <ac:cxnSpMkLst>
            <pc:docMk/>
            <pc:sldMk cId="3249419145" sldId="346"/>
            <ac:cxnSpMk id="14" creationId="{29212300-395C-C38D-8CF7-255B541746AC}"/>
          </ac:cxnSpMkLst>
        </pc:cxnChg>
        <pc:cxnChg chg="add">
          <ac:chgData name="Sanders Wang" userId="089d73b8-785c-4012-b931-81c632b6c9c7" providerId="ADAL" clId="{975E42F5-CDA0-4D4B-A234-FE49F872B870}" dt="2025-07-23T11:27:23.710" v="15422" actId="11529"/>
          <ac:cxnSpMkLst>
            <pc:docMk/>
            <pc:sldMk cId="3249419145" sldId="346"/>
            <ac:cxnSpMk id="20" creationId="{0F0CE3CF-2D42-D380-490F-6E9055732DD4}"/>
          </ac:cxnSpMkLst>
        </pc:cxnChg>
        <pc:cxnChg chg="add mod">
          <ac:chgData name="Sanders Wang" userId="089d73b8-785c-4012-b931-81c632b6c9c7" providerId="ADAL" clId="{975E42F5-CDA0-4D4B-A234-FE49F872B870}" dt="2025-07-23T11:27:39.440" v="15426" actId="14100"/>
          <ac:cxnSpMkLst>
            <pc:docMk/>
            <pc:sldMk cId="3249419145" sldId="346"/>
            <ac:cxnSpMk id="21" creationId="{DBB067C9-1189-0082-BD99-D14FA698ED8E}"/>
          </ac:cxnSpMkLst>
        </pc:cxnChg>
        <pc:cxnChg chg="add">
          <ac:chgData name="Sanders Wang" userId="089d73b8-785c-4012-b931-81c632b6c9c7" providerId="ADAL" clId="{975E42F5-CDA0-4D4B-A234-FE49F872B870}" dt="2025-07-23T11:54:45.161" v="15510" actId="11529"/>
          <ac:cxnSpMkLst>
            <pc:docMk/>
            <pc:sldMk cId="3249419145" sldId="346"/>
            <ac:cxnSpMk id="43" creationId="{7448A067-1830-2F14-BF55-D7A150135947}"/>
          </ac:cxnSpMkLst>
        </pc:cxnChg>
      </pc:sldChg>
      <pc:sldChg chg="addSp modSp new mod">
        <pc:chgData name="Sanders Wang" userId="089d73b8-785c-4012-b931-81c632b6c9c7" providerId="ADAL" clId="{975E42F5-CDA0-4D4B-A234-FE49F872B870}" dt="2025-07-24T07:11:01.170" v="15538" actId="22"/>
        <pc:sldMkLst>
          <pc:docMk/>
          <pc:sldMk cId="4028732174" sldId="347"/>
        </pc:sldMkLst>
        <pc:spChg chg="add mod">
          <ac:chgData name="Sanders Wang" userId="089d73b8-785c-4012-b931-81c632b6c9c7" providerId="ADAL" clId="{975E42F5-CDA0-4D4B-A234-FE49F872B870}" dt="2025-07-24T07:10:21.274" v="15537" actId="113"/>
          <ac:spMkLst>
            <pc:docMk/>
            <pc:sldMk cId="4028732174" sldId="347"/>
            <ac:spMk id="2" creationId="{BA3B9B18-ADE7-56AA-C6D6-1248F6CBB94B}"/>
          </ac:spMkLst>
        </pc:spChg>
        <pc:picChg chg="add">
          <ac:chgData name="Sanders Wang" userId="089d73b8-785c-4012-b931-81c632b6c9c7" providerId="ADAL" clId="{975E42F5-CDA0-4D4B-A234-FE49F872B870}" dt="2025-07-24T07:11:01.170" v="15538" actId="22"/>
          <ac:picMkLst>
            <pc:docMk/>
            <pc:sldMk cId="4028732174" sldId="347"/>
            <ac:picMk id="4" creationId="{D8FEC15E-A3DB-F2F3-2844-E91D071122E0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4T11:09:03.102" v="16011" actId="1076"/>
        <pc:sldMkLst>
          <pc:docMk/>
          <pc:sldMk cId="4291546202" sldId="348"/>
        </pc:sldMkLst>
        <pc:spChg chg="add mod">
          <ac:chgData name="Sanders Wang" userId="089d73b8-785c-4012-b931-81c632b6c9c7" providerId="ADAL" clId="{975E42F5-CDA0-4D4B-A234-FE49F872B870}" dt="2025-07-24T08:51:31.877" v="15551"/>
          <ac:spMkLst>
            <pc:docMk/>
            <pc:sldMk cId="4291546202" sldId="348"/>
            <ac:spMk id="2" creationId="{8582AB94-ECFF-0088-0782-071F8A56DFB6}"/>
          </ac:spMkLst>
        </pc:spChg>
        <pc:spChg chg="add mod">
          <ac:chgData name="Sanders Wang" userId="089d73b8-785c-4012-b931-81c632b6c9c7" providerId="ADAL" clId="{975E42F5-CDA0-4D4B-A234-FE49F872B870}" dt="2025-07-24T09:13:46.688" v="15992" actId="20577"/>
          <ac:spMkLst>
            <pc:docMk/>
            <pc:sldMk cId="4291546202" sldId="348"/>
            <ac:spMk id="3" creationId="{5F235AD3-4640-B69C-A7C8-713886C3B160}"/>
          </ac:spMkLst>
        </pc:spChg>
        <pc:spChg chg="add mod">
          <ac:chgData name="Sanders Wang" userId="089d73b8-785c-4012-b931-81c632b6c9c7" providerId="ADAL" clId="{975E42F5-CDA0-4D4B-A234-FE49F872B870}" dt="2025-07-24T09:06:20.651" v="15907" actId="20577"/>
          <ac:spMkLst>
            <pc:docMk/>
            <pc:sldMk cId="4291546202" sldId="348"/>
            <ac:spMk id="4" creationId="{E37142D5-A2F7-8CFF-ED37-7BBDCD2EDE06}"/>
          </ac:spMkLst>
        </pc:spChg>
        <pc:spChg chg="add mod">
          <ac:chgData name="Sanders Wang" userId="089d73b8-785c-4012-b931-81c632b6c9c7" providerId="ADAL" clId="{975E42F5-CDA0-4D4B-A234-FE49F872B870}" dt="2025-07-24T09:13:52.748" v="16001" actId="20577"/>
          <ac:spMkLst>
            <pc:docMk/>
            <pc:sldMk cId="4291546202" sldId="348"/>
            <ac:spMk id="5" creationId="{70597246-D2BD-C607-2E22-DEF0214E7A65}"/>
          </ac:spMkLst>
        </pc:spChg>
        <pc:spChg chg="add mod">
          <ac:chgData name="Sanders Wang" userId="089d73b8-785c-4012-b931-81c632b6c9c7" providerId="ADAL" clId="{975E42F5-CDA0-4D4B-A234-FE49F872B870}" dt="2025-07-24T08:53:37.071" v="15585" actId="20577"/>
          <ac:spMkLst>
            <pc:docMk/>
            <pc:sldMk cId="4291546202" sldId="348"/>
            <ac:spMk id="6" creationId="{787341FD-38D9-10FF-AB17-3BD76BF6C08E}"/>
          </ac:spMkLst>
        </pc:spChg>
        <pc:spChg chg="add mod">
          <ac:chgData name="Sanders Wang" userId="089d73b8-785c-4012-b931-81c632b6c9c7" providerId="ADAL" clId="{975E42F5-CDA0-4D4B-A234-FE49F872B870}" dt="2025-07-24T08:55:46.317" v="15633" actId="1076"/>
          <ac:spMkLst>
            <pc:docMk/>
            <pc:sldMk cId="4291546202" sldId="348"/>
            <ac:spMk id="7" creationId="{5B9E3BC9-A4D5-8B78-E905-15D4C1FFAC1F}"/>
          </ac:spMkLst>
        </pc:spChg>
        <pc:spChg chg="add mod">
          <ac:chgData name="Sanders Wang" userId="089d73b8-785c-4012-b931-81c632b6c9c7" providerId="ADAL" clId="{975E42F5-CDA0-4D4B-A234-FE49F872B870}" dt="2025-07-24T08:55:46.317" v="15633" actId="1076"/>
          <ac:spMkLst>
            <pc:docMk/>
            <pc:sldMk cId="4291546202" sldId="348"/>
            <ac:spMk id="8" creationId="{49F9D3B5-8B4B-C82B-4944-B258020B38B7}"/>
          </ac:spMkLst>
        </pc:spChg>
        <pc:spChg chg="add mod">
          <ac:chgData name="Sanders Wang" userId="089d73b8-785c-4012-b931-81c632b6c9c7" providerId="ADAL" clId="{975E42F5-CDA0-4D4B-A234-FE49F872B870}" dt="2025-07-24T09:09:08.444" v="15967" actId="1076"/>
          <ac:spMkLst>
            <pc:docMk/>
            <pc:sldMk cId="4291546202" sldId="348"/>
            <ac:spMk id="19" creationId="{DDE6B867-24A9-4D56-1357-61DDEFFDED93}"/>
          </ac:spMkLst>
        </pc:spChg>
        <pc:spChg chg="add mod">
          <ac:chgData name="Sanders Wang" userId="089d73b8-785c-4012-b931-81c632b6c9c7" providerId="ADAL" clId="{975E42F5-CDA0-4D4B-A234-FE49F872B870}" dt="2025-07-24T09:14:01.109" v="16009" actId="20577"/>
          <ac:spMkLst>
            <pc:docMk/>
            <pc:sldMk cId="4291546202" sldId="348"/>
            <ac:spMk id="20" creationId="{DD47D3C3-2043-D495-2363-EBC88A291160}"/>
          </ac:spMkLst>
        </pc:spChg>
        <pc:spChg chg="add mod">
          <ac:chgData name="Sanders Wang" userId="089d73b8-785c-4012-b931-81c632b6c9c7" providerId="ADAL" clId="{975E42F5-CDA0-4D4B-A234-FE49F872B870}" dt="2025-07-24T09:08:18.147" v="15960" actId="1076"/>
          <ac:spMkLst>
            <pc:docMk/>
            <pc:sldMk cId="4291546202" sldId="348"/>
            <ac:spMk id="23" creationId="{F34F2FE6-B8E0-E4EC-E85B-3D7CCC7A71FC}"/>
          </ac:spMkLst>
        </pc:spChg>
        <pc:spChg chg="add mod">
          <ac:chgData name="Sanders Wang" userId="089d73b8-785c-4012-b931-81c632b6c9c7" providerId="ADAL" clId="{975E42F5-CDA0-4D4B-A234-FE49F872B870}" dt="2025-07-24T09:08:18.147" v="15960" actId="1076"/>
          <ac:spMkLst>
            <pc:docMk/>
            <pc:sldMk cId="4291546202" sldId="348"/>
            <ac:spMk id="24" creationId="{9110CB83-77C9-C5F9-5DE5-16CB73688DA4}"/>
          </ac:spMkLst>
        </pc:spChg>
        <pc:picChg chg="add mod">
          <ac:chgData name="Sanders Wang" userId="089d73b8-785c-4012-b931-81c632b6c9c7" providerId="ADAL" clId="{975E42F5-CDA0-4D4B-A234-FE49F872B870}" dt="2025-07-24T09:05:23.520" v="15903" actId="1076"/>
          <ac:picMkLst>
            <pc:docMk/>
            <pc:sldMk cId="4291546202" sldId="348"/>
            <ac:picMk id="25" creationId="{A0976376-3A5E-CBD9-3BAD-A2FC0FD610DF}"/>
          </ac:picMkLst>
        </pc:picChg>
        <pc:picChg chg="add mod">
          <ac:chgData name="Sanders Wang" userId="089d73b8-785c-4012-b931-81c632b6c9c7" providerId="ADAL" clId="{975E42F5-CDA0-4D4B-A234-FE49F872B870}" dt="2025-07-24T09:07:17.102" v="15916" actId="1076"/>
          <ac:picMkLst>
            <pc:docMk/>
            <pc:sldMk cId="4291546202" sldId="348"/>
            <ac:picMk id="30" creationId="{697FC5EC-0E11-3052-9908-DD151C3B2DB8}"/>
          </ac:picMkLst>
        </pc:picChg>
        <pc:picChg chg="add mod">
          <ac:chgData name="Sanders Wang" userId="089d73b8-785c-4012-b931-81c632b6c9c7" providerId="ADAL" clId="{975E42F5-CDA0-4D4B-A234-FE49F872B870}" dt="2025-07-24T09:10:42.294" v="15976" actId="14100"/>
          <ac:picMkLst>
            <pc:docMk/>
            <pc:sldMk cId="4291546202" sldId="348"/>
            <ac:picMk id="42" creationId="{5D58B04E-3F0E-1E90-C429-6D5C79941949}"/>
          </ac:picMkLst>
        </pc:picChg>
        <pc:picChg chg="add mod">
          <ac:chgData name="Sanders Wang" userId="089d73b8-785c-4012-b931-81c632b6c9c7" providerId="ADAL" clId="{975E42F5-CDA0-4D4B-A234-FE49F872B870}" dt="2025-07-24T11:09:03.102" v="16011" actId="1076"/>
          <ac:picMkLst>
            <pc:docMk/>
            <pc:sldMk cId="4291546202" sldId="348"/>
            <ac:picMk id="44" creationId="{84525254-4598-689C-7122-67872C636E5B}"/>
          </ac:picMkLst>
        </pc:picChg>
        <pc:cxnChg chg="add mod">
          <ac:chgData name="Sanders Wang" userId="089d73b8-785c-4012-b931-81c632b6c9c7" providerId="ADAL" clId="{975E42F5-CDA0-4D4B-A234-FE49F872B870}" dt="2025-07-24T08:56:27.002" v="15637" actId="14100"/>
          <ac:cxnSpMkLst>
            <pc:docMk/>
            <pc:sldMk cId="4291546202" sldId="348"/>
            <ac:cxnSpMk id="11" creationId="{A30DD74D-7317-CE2C-A701-AF41EBD6C43F}"/>
          </ac:cxnSpMkLst>
        </pc:cxnChg>
        <pc:cxnChg chg="add mod">
          <ac:chgData name="Sanders Wang" userId="089d73b8-785c-4012-b931-81c632b6c9c7" providerId="ADAL" clId="{975E42F5-CDA0-4D4B-A234-FE49F872B870}" dt="2025-07-24T08:56:34.881" v="15639" actId="14100"/>
          <ac:cxnSpMkLst>
            <pc:docMk/>
            <pc:sldMk cId="4291546202" sldId="348"/>
            <ac:cxnSpMk id="12" creationId="{D3007EC2-D712-C073-4F3E-8758CE723269}"/>
          </ac:cxnSpMkLst>
        </pc:cxnChg>
        <pc:cxnChg chg="add mod">
          <ac:chgData name="Sanders Wang" userId="089d73b8-785c-4012-b931-81c632b6c9c7" providerId="ADAL" clId="{975E42F5-CDA0-4D4B-A234-FE49F872B870}" dt="2025-07-24T09:08:32.523" v="15963" actId="14100"/>
          <ac:cxnSpMkLst>
            <pc:docMk/>
            <pc:sldMk cId="4291546202" sldId="348"/>
            <ac:cxnSpMk id="32" creationId="{7BE092C4-1E6E-2335-53E9-D9B1BAC4D7DB}"/>
          </ac:cxnSpMkLst>
        </pc:cxnChg>
        <pc:cxnChg chg="add mod">
          <ac:chgData name="Sanders Wang" userId="089d73b8-785c-4012-b931-81c632b6c9c7" providerId="ADAL" clId="{975E42F5-CDA0-4D4B-A234-FE49F872B870}" dt="2025-07-24T09:09:08.444" v="15967" actId="1076"/>
          <ac:cxnSpMkLst>
            <pc:docMk/>
            <pc:sldMk cId="4291546202" sldId="348"/>
            <ac:cxnSpMk id="35" creationId="{C3FD3EE5-0B74-7191-05C4-6923B402BB99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4T11:34:27.892" v="16565" actId="14100"/>
        <pc:sldMkLst>
          <pc:docMk/>
          <pc:sldMk cId="3638504257" sldId="349"/>
        </pc:sldMkLst>
        <pc:spChg chg="add mod">
          <ac:chgData name="Sanders Wang" userId="089d73b8-785c-4012-b931-81c632b6c9c7" providerId="ADAL" clId="{975E42F5-CDA0-4D4B-A234-FE49F872B870}" dt="2025-07-24T11:22:00.678" v="16121" actId="14100"/>
          <ac:spMkLst>
            <pc:docMk/>
            <pc:sldMk cId="3638504257" sldId="349"/>
            <ac:spMk id="44" creationId="{6A02142A-8B2D-00F7-E61C-AA2EC24EC55D}"/>
          </ac:spMkLst>
        </pc:spChg>
        <pc:spChg chg="add mod">
          <ac:chgData name="Sanders Wang" userId="089d73b8-785c-4012-b931-81c632b6c9c7" providerId="ADAL" clId="{975E42F5-CDA0-4D4B-A234-FE49F872B870}" dt="2025-07-24T11:22:04.985" v="16122" actId="14100"/>
          <ac:spMkLst>
            <pc:docMk/>
            <pc:sldMk cId="3638504257" sldId="349"/>
            <ac:spMk id="45" creationId="{5C4909F3-DF2B-D1EF-D820-9AB5AE3FC944}"/>
          </ac:spMkLst>
        </pc:spChg>
        <pc:spChg chg="add mod">
          <ac:chgData name="Sanders Wang" userId="089d73b8-785c-4012-b931-81c632b6c9c7" providerId="ADAL" clId="{975E42F5-CDA0-4D4B-A234-FE49F872B870}" dt="2025-07-24T11:24:01.631" v="16156" actId="14100"/>
          <ac:spMkLst>
            <pc:docMk/>
            <pc:sldMk cId="3638504257" sldId="349"/>
            <ac:spMk id="46" creationId="{F2C4FFF6-F307-C8DB-9D84-8691057A493D}"/>
          </ac:spMkLst>
        </pc:spChg>
        <pc:spChg chg="add mod">
          <ac:chgData name="Sanders Wang" userId="089d73b8-785c-4012-b931-81c632b6c9c7" providerId="ADAL" clId="{975E42F5-CDA0-4D4B-A234-FE49F872B870}" dt="2025-07-24T11:24:04.231" v="16157" actId="14100"/>
          <ac:spMkLst>
            <pc:docMk/>
            <pc:sldMk cId="3638504257" sldId="349"/>
            <ac:spMk id="47" creationId="{06169B05-2963-23AB-84CA-90C52A40A88F}"/>
          </ac:spMkLst>
        </pc:spChg>
        <pc:spChg chg="add mod">
          <ac:chgData name="Sanders Wang" userId="089d73b8-785c-4012-b931-81c632b6c9c7" providerId="ADAL" clId="{975E42F5-CDA0-4D4B-A234-FE49F872B870}" dt="2025-07-24T11:29:11.647" v="16445" actId="1035"/>
          <ac:spMkLst>
            <pc:docMk/>
            <pc:sldMk cId="3638504257" sldId="349"/>
            <ac:spMk id="63" creationId="{26EC90BA-8490-5AF1-3FBD-508960077A54}"/>
          </ac:spMkLst>
        </pc:spChg>
        <pc:spChg chg="add mod">
          <ac:chgData name="Sanders Wang" userId="089d73b8-785c-4012-b931-81c632b6c9c7" providerId="ADAL" clId="{975E42F5-CDA0-4D4B-A234-FE49F872B870}" dt="2025-07-24T11:29:11.647" v="16445" actId="1035"/>
          <ac:spMkLst>
            <pc:docMk/>
            <pc:sldMk cId="3638504257" sldId="349"/>
            <ac:spMk id="64" creationId="{9DF95A7F-A778-ED31-5188-F985AEB14844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65" creationId="{16ACF20E-B345-8ED8-3C5D-78F4560B406B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66" creationId="{ED507A1D-7DDE-20FB-7322-18DA26C5C7F3}"/>
          </ac:spMkLst>
        </pc:spChg>
        <pc:spChg chg="add mod">
          <ac:chgData name="Sanders Wang" userId="089d73b8-785c-4012-b931-81c632b6c9c7" providerId="ADAL" clId="{975E42F5-CDA0-4D4B-A234-FE49F872B870}" dt="2025-07-24T11:26:36.778" v="16212" actId="6549"/>
          <ac:spMkLst>
            <pc:docMk/>
            <pc:sldMk cId="3638504257" sldId="349"/>
            <ac:spMk id="68" creationId="{44119C2E-2595-5E25-7A9C-2ABD892E0F5F}"/>
          </ac:spMkLst>
        </pc:spChg>
        <pc:spChg chg="add mod">
          <ac:chgData name="Sanders Wang" userId="089d73b8-785c-4012-b931-81c632b6c9c7" providerId="ADAL" clId="{975E42F5-CDA0-4D4B-A234-FE49F872B870}" dt="2025-07-24T11:26:26.521" v="16198" actId="571"/>
          <ac:spMkLst>
            <pc:docMk/>
            <pc:sldMk cId="3638504257" sldId="349"/>
            <ac:spMk id="69" creationId="{CD237874-612C-8138-9798-753F855C1031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77" creationId="{A64BEC67-4B65-D4C3-99F7-CD0849AB238C}"/>
          </ac:spMkLst>
        </pc:spChg>
        <pc:spChg chg="add mod">
          <ac:chgData name="Sanders Wang" userId="089d73b8-785c-4012-b931-81c632b6c9c7" providerId="ADAL" clId="{975E42F5-CDA0-4D4B-A234-FE49F872B870}" dt="2025-07-24T11:32:52.627" v="16528" actId="1076"/>
          <ac:spMkLst>
            <pc:docMk/>
            <pc:sldMk cId="3638504257" sldId="349"/>
            <ac:spMk id="78" creationId="{6D78AE5C-BDCE-3B43-CFB7-05534895FAE9}"/>
          </ac:spMkLst>
        </pc:spChg>
        <pc:spChg chg="add mod">
          <ac:chgData name="Sanders Wang" userId="089d73b8-785c-4012-b931-81c632b6c9c7" providerId="ADAL" clId="{975E42F5-CDA0-4D4B-A234-FE49F872B870}" dt="2025-07-24T11:30:52.294" v="16502" actId="1076"/>
          <ac:spMkLst>
            <pc:docMk/>
            <pc:sldMk cId="3638504257" sldId="349"/>
            <ac:spMk id="89" creationId="{8AC932DD-8248-F901-F166-B223EC9D877A}"/>
          </ac:spMkLst>
        </pc:spChg>
        <pc:spChg chg="add mod">
          <ac:chgData name="Sanders Wang" userId="089d73b8-785c-4012-b931-81c632b6c9c7" providerId="ADAL" clId="{975E42F5-CDA0-4D4B-A234-FE49F872B870}" dt="2025-07-24T11:30:52.294" v="16502" actId="1076"/>
          <ac:spMkLst>
            <pc:docMk/>
            <pc:sldMk cId="3638504257" sldId="349"/>
            <ac:spMk id="90" creationId="{05A24E2B-4E7B-10D8-F2FC-2E62EA49E9B5}"/>
          </ac:spMkLst>
        </pc:spChg>
        <pc:spChg chg="add mod">
          <ac:chgData name="Sanders Wang" userId="089d73b8-785c-4012-b931-81c632b6c9c7" providerId="ADAL" clId="{975E42F5-CDA0-4D4B-A234-FE49F872B870}" dt="2025-07-24T11:32:12.970" v="16523" actId="14100"/>
          <ac:spMkLst>
            <pc:docMk/>
            <pc:sldMk cId="3638504257" sldId="349"/>
            <ac:spMk id="99" creationId="{BD635E8E-8E16-D5E0-9B56-66B4DFB8E46D}"/>
          </ac:spMkLst>
        </pc:spChg>
        <pc:spChg chg="add mod">
          <ac:chgData name="Sanders Wang" userId="089d73b8-785c-4012-b931-81c632b6c9c7" providerId="ADAL" clId="{975E42F5-CDA0-4D4B-A234-FE49F872B870}" dt="2025-07-24T11:32:17.343" v="16524" actId="14100"/>
          <ac:spMkLst>
            <pc:docMk/>
            <pc:sldMk cId="3638504257" sldId="349"/>
            <ac:spMk id="100" creationId="{FBBD37FA-7C81-C158-C687-3CB31834EF4C}"/>
          </ac:spMkLst>
        </pc:spChg>
        <pc:spChg chg="add mod">
          <ac:chgData name="Sanders Wang" userId="089d73b8-785c-4012-b931-81c632b6c9c7" providerId="ADAL" clId="{975E42F5-CDA0-4D4B-A234-FE49F872B870}" dt="2025-07-24T11:33:43.993" v="16555" actId="14100"/>
          <ac:spMkLst>
            <pc:docMk/>
            <pc:sldMk cId="3638504257" sldId="349"/>
            <ac:spMk id="109" creationId="{668FFA96-0AA2-2E00-A327-198DE1F53FC1}"/>
          </ac:spMkLst>
        </pc:spChg>
        <pc:spChg chg="add mod">
          <ac:chgData name="Sanders Wang" userId="089d73b8-785c-4012-b931-81c632b6c9c7" providerId="ADAL" clId="{975E42F5-CDA0-4D4B-A234-FE49F872B870}" dt="2025-07-24T11:33:46.273" v="16556" actId="14100"/>
          <ac:spMkLst>
            <pc:docMk/>
            <pc:sldMk cId="3638504257" sldId="349"/>
            <ac:spMk id="110" creationId="{BA440D76-7513-26D9-CA39-7C56B0A4ADC7}"/>
          </ac:spMkLst>
        </pc:spChg>
        <pc:picChg chg="add mod">
          <ac:chgData name="Sanders Wang" userId="089d73b8-785c-4012-b931-81c632b6c9c7" providerId="ADAL" clId="{975E42F5-CDA0-4D4B-A234-FE49F872B870}" dt="2025-07-24T11:28:50.737" v="16435" actId="1076"/>
          <ac:picMkLst>
            <pc:docMk/>
            <pc:sldMk cId="3638504257" sldId="349"/>
            <ac:picMk id="49" creationId="{C52E28B9-64D0-D089-E552-3AB52F95EEDD}"/>
          </ac:picMkLst>
        </pc:picChg>
        <pc:picChg chg="add mod">
          <ac:chgData name="Sanders Wang" userId="089d73b8-785c-4012-b931-81c632b6c9c7" providerId="ADAL" clId="{975E42F5-CDA0-4D4B-A234-FE49F872B870}" dt="2025-07-24T11:28:55.941" v="16436" actId="1076"/>
          <ac:picMkLst>
            <pc:docMk/>
            <pc:sldMk cId="3638504257" sldId="349"/>
            <ac:picMk id="52" creationId="{E041A1BB-E972-BF71-4061-4CEC89FCB5DB}"/>
          </ac:picMkLst>
        </pc:picChg>
        <pc:picChg chg="add mod">
          <ac:chgData name="Sanders Wang" userId="089d73b8-785c-4012-b931-81c632b6c9c7" providerId="ADAL" clId="{975E42F5-CDA0-4D4B-A234-FE49F872B870}" dt="2025-07-24T11:24:38.324" v="16165" actId="1076"/>
          <ac:picMkLst>
            <pc:docMk/>
            <pc:sldMk cId="3638504257" sldId="349"/>
            <ac:picMk id="58" creationId="{AFF8B66A-184B-D307-E682-7AD3FD90B2B5}"/>
          </ac:picMkLst>
        </pc:picChg>
        <pc:picChg chg="add mod">
          <ac:chgData name="Sanders Wang" userId="089d73b8-785c-4012-b931-81c632b6c9c7" providerId="ADAL" clId="{975E42F5-CDA0-4D4B-A234-FE49F872B870}" dt="2025-07-24T11:25:13.520" v="16170" actId="1076"/>
          <ac:picMkLst>
            <pc:docMk/>
            <pc:sldMk cId="3638504257" sldId="349"/>
            <ac:picMk id="62" creationId="{3DDC2070-9876-1C53-4BD2-8974BA69038D}"/>
          </ac:picMkLst>
        </pc:picChg>
        <pc:cxnChg chg="add mod">
          <ac:chgData name="Sanders Wang" userId="089d73b8-785c-4012-b931-81c632b6c9c7" providerId="ADAL" clId="{975E42F5-CDA0-4D4B-A234-FE49F872B870}" dt="2025-07-24T11:26:09.166" v="16197" actId="692"/>
          <ac:cxnSpMkLst>
            <pc:docMk/>
            <pc:sldMk cId="3638504257" sldId="349"/>
            <ac:cxnSpMk id="54" creationId="{20C18181-E93C-CB08-3386-21DA0C2D9D10}"/>
          </ac:cxnSpMkLst>
        </pc:cxnChg>
        <pc:cxnChg chg="add mod">
          <ac:chgData name="Sanders Wang" userId="089d73b8-785c-4012-b931-81c632b6c9c7" providerId="ADAL" clId="{975E42F5-CDA0-4D4B-A234-FE49F872B870}" dt="2025-07-24T11:26:55.213" v="16214" actId="692"/>
          <ac:cxnSpMkLst>
            <pc:docMk/>
            <pc:sldMk cId="3638504257" sldId="349"/>
            <ac:cxnSpMk id="71" creationId="{455533AE-C4F8-6824-6436-017DAF00D64B}"/>
          </ac:cxnSpMkLst>
        </pc:cxnChg>
        <pc:cxnChg chg="add mod">
          <ac:chgData name="Sanders Wang" userId="089d73b8-785c-4012-b931-81c632b6c9c7" providerId="ADAL" clId="{975E42F5-CDA0-4D4B-A234-FE49F872B870}" dt="2025-07-24T11:27:05.287" v="16217" actId="14100"/>
          <ac:cxnSpMkLst>
            <pc:docMk/>
            <pc:sldMk cId="3638504257" sldId="349"/>
            <ac:cxnSpMk id="72" creationId="{76238D85-0B26-FB86-AAB0-2A0758A0316C}"/>
          </ac:cxnSpMkLst>
        </pc:cxnChg>
        <pc:cxnChg chg="add mod">
          <ac:chgData name="Sanders Wang" userId="089d73b8-785c-4012-b931-81c632b6c9c7" providerId="ADAL" clId="{975E42F5-CDA0-4D4B-A234-FE49F872B870}" dt="2025-07-24T11:32:52.627" v="16528" actId="1076"/>
          <ac:cxnSpMkLst>
            <pc:docMk/>
            <pc:sldMk cId="3638504257" sldId="349"/>
            <ac:cxnSpMk id="79" creationId="{3F72673A-233F-EE3A-BE4A-25767185AC33}"/>
          </ac:cxnSpMkLst>
        </pc:cxnChg>
        <pc:cxnChg chg="add mod">
          <ac:chgData name="Sanders Wang" userId="089d73b8-785c-4012-b931-81c632b6c9c7" providerId="ADAL" clId="{975E42F5-CDA0-4D4B-A234-FE49F872B870}" dt="2025-07-24T11:32:52.627" v="16528" actId="1076"/>
          <ac:cxnSpMkLst>
            <pc:docMk/>
            <pc:sldMk cId="3638504257" sldId="349"/>
            <ac:cxnSpMk id="82" creationId="{32AE90C1-9CBA-6EA6-C2FF-8E743F2802E7}"/>
          </ac:cxnSpMkLst>
        </pc:cxnChg>
        <pc:cxnChg chg="add">
          <ac:chgData name="Sanders Wang" userId="089d73b8-785c-4012-b931-81c632b6c9c7" providerId="ADAL" clId="{975E42F5-CDA0-4D4B-A234-FE49F872B870}" dt="2025-07-24T11:31:40.763" v="16506" actId="11529"/>
          <ac:cxnSpMkLst>
            <pc:docMk/>
            <pc:sldMk cId="3638504257" sldId="349"/>
            <ac:cxnSpMk id="94" creationId="{297AAE9C-DA03-29F9-8419-C8406E953227}"/>
          </ac:cxnSpMkLst>
        </pc:cxnChg>
        <pc:cxnChg chg="add">
          <ac:chgData name="Sanders Wang" userId="089d73b8-785c-4012-b931-81c632b6c9c7" providerId="ADAL" clId="{975E42F5-CDA0-4D4B-A234-FE49F872B870}" dt="2025-07-24T11:31:47.378" v="16507" actId="11529"/>
          <ac:cxnSpMkLst>
            <pc:docMk/>
            <pc:sldMk cId="3638504257" sldId="349"/>
            <ac:cxnSpMk id="96" creationId="{AB4A3CE5-33B3-CCD1-3A79-160A1AC92F4D}"/>
          </ac:cxnSpMkLst>
        </pc:cxnChg>
        <pc:cxnChg chg="add">
          <ac:chgData name="Sanders Wang" userId="089d73b8-785c-4012-b931-81c632b6c9c7" providerId="ADAL" clId="{975E42F5-CDA0-4D4B-A234-FE49F872B870}" dt="2025-07-24T11:32:26.001" v="16525" actId="11529"/>
          <ac:cxnSpMkLst>
            <pc:docMk/>
            <pc:sldMk cId="3638504257" sldId="349"/>
            <ac:cxnSpMk id="102" creationId="{C5AA5CB2-3804-278F-3A7D-F477109B1A3F}"/>
          </ac:cxnSpMkLst>
        </pc:cxnChg>
        <pc:cxnChg chg="add">
          <ac:chgData name="Sanders Wang" userId="089d73b8-785c-4012-b931-81c632b6c9c7" providerId="ADAL" clId="{975E42F5-CDA0-4D4B-A234-FE49F872B870}" dt="2025-07-24T11:32:31.974" v="16526" actId="11529"/>
          <ac:cxnSpMkLst>
            <pc:docMk/>
            <pc:sldMk cId="3638504257" sldId="349"/>
            <ac:cxnSpMk id="104" creationId="{073E8250-9D39-29FD-8AAE-C0E7004A3AE0}"/>
          </ac:cxnSpMkLst>
        </pc:cxnChg>
        <pc:cxnChg chg="add mod">
          <ac:chgData name="Sanders Wang" userId="089d73b8-785c-4012-b931-81c632b6c9c7" providerId="ADAL" clId="{975E42F5-CDA0-4D4B-A234-FE49F872B870}" dt="2025-07-24T11:34:19.362" v="16562" actId="14100"/>
          <ac:cxnSpMkLst>
            <pc:docMk/>
            <pc:sldMk cId="3638504257" sldId="349"/>
            <ac:cxnSpMk id="111" creationId="{A7DD62F7-1D8A-712A-C1A2-5ECF953F56D6}"/>
          </ac:cxnSpMkLst>
        </pc:cxnChg>
        <pc:cxnChg chg="add mod">
          <ac:chgData name="Sanders Wang" userId="089d73b8-785c-4012-b931-81c632b6c9c7" providerId="ADAL" clId="{975E42F5-CDA0-4D4B-A234-FE49F872B870}" dt="2025-07-24T11:34:27.892" v="16565" actId="14100"/>
          <ac:cxnSpMkLst>
            <pc:docMk/>
            <pc:sldMk cId="3638504257" sldId="349"/>
            <ac:cxnSpMk id="117" creationId="{371BE1CB-05FF-D1A2-54ED-1E4F41FE1576}"/>
          </ac:cxnSpMkLst>
        </pc:cxnChg>
      </pc:sldChg>
      <pc:sldChg chg="addSp modSp new mod">
        <pc:chgData name="Sanders Wang" userId="089d73b8-785c-4012-b931-81c632b6c9c7" providerId="ADAL" clId="{975E42F5-CDA0-4D4B-A234-FE49F872B870}" dt="2025-07-25T08:28:03.844" v="16591" actId="20577"/>
        <pc:sldMkLst>
          <pc:docMk/>
          <pc:sldMk cId="131123136" sldId="350"/>
        </pc:sldMkLst>
        <pc:spChg chg="add mod">
          <ac:chgData name="Sanders Wang" userId="089d73b8-785c-4012-b931-81c632b6c9c7" providerId="ADAL" clId="{975E42F5-CDA0-4D4B-A234-FE49F872B870}" dt="2025-07-25T08:28:03.844" v="16591" actId="20577"/>
          <ac:spMkLst>
            <pc:docMk/>
            <pc:sldMk cId="131123136" sldId="350"/>
            <ac:spMk id="2" creationId="{F2376D9C-EE87-11B4-5DE8-89846445E0B6}"/>
          </ac:spMkLst>
        </pc:spChg>
        <pc:picChg chg="add">
          <ac:chgData name="Sanders Wang" userId="089d73b8-785c-4012-b931-81c632b6c9c7" providerId="ADAL" clId="{975E42F5-CDA0-4D4B-A234-FE49F872B870}" dt="2025-07-24T11:17:04.624" v="16097" actId="22"/>
          <ac:picMkLst>
            <pc:docMk/>
            <pc:sldMk cId="131123136" sldId="350"/>
            <ac:picMk id="3" creationId="{03977146-6A0B-906A-80ED-1218610F47B8}"/>
          </ac:picMkLst>
        </pc:picChg>
      </pc:sldChg>
      <pc:sldChg chg="addSp modSp new mod">
        <pc:chgData name="Sanders Wang" userId="089d73b8-785c-4012-b931-81c632b6c9c7" providerId="ADAL" clId="{975E42F5-CDA0-4D4B-A234-FE49F872B870}" dt="2025-07-25T08:47:22.397" v="16606" actId="692"/>
        <pc:sldMkLst>
          <pc:docMk/>
          <pc:sldMk cId="2159942483" sldId="351"/>
        </pc:sldMkLst>
        <pc:spChg chg="add mod">
          <ac:chgData name="Sanders Wang" userId="089d73b8-785c-4012-b931-81c632b6c9c7" providerId="ADAL" clId="{975E42F5-CDA0-4D4B-A234-FE49F872B870}" dt="2025-07-25T08:29:17.041" v="16599" actId="20577"/>
          <ac:spMkLst>
            <pc:docMk/>
            <pc:sldMk cId="2159942483" sldId="351"/>
            <ac:spMk id="4" creationId="{4EEC7D3A-FBA1-3332-0A0B-69A493F30EC8}"/>
          </ac:spMkLst>
        </pc:spChg>
        <pc:spChg chg="add mod">
          <ac:chgData name="Sanders Wang" userId="089d73b8-785c-4012-b931-81c632b6c9c7" providerId="ADAL" clId="{975E42F5-CDA0-4D4B-A234-FE49F872B870}" dt="2025-07-25T08:47:22.397" v="16606" actId="692"/>
          <ac:spMkLst>
            <pc:docMk/>
            <pc:sldMk cId="2159942483" sldId="351"/>
            <ac:spMk id="5" creationId="{838AD389-B8C1-0BBF-3E21-08D5C369BD97}"/>
          </ac:spMkLst>
        </pc:spChg>
        <pc:picChg chg="add">
          <ac:chgData name="Sanders Wang" userId="089d73b8-785c-4012-b931-81c632b6c9c7" providerId="ADAL" clId="{975E42F5-CDA0-4D4B-A234-FE49F872B870}" dt="2025-07-25T08:27:24.276" v="16567" actId="22"/>
          <ac:picMkLst>
            <pc:docMk/>
            <pc:sldMk cId="2159942483" sldId="351"/>
            <ac:picMk id="3" creationId="{D87E850D-331B-AD94-AD6A-0A8A2B122000}"/>
          </ac:picMkLst>
        </pc:picChg>
      </pc:sldChg>
      <pc:sldChg chg="addSp modSp new mod">
        <pc:chgData name="Sanders Wang" userId="089d73b8-785c-4012-b931-81c632b6c9c7" providerId="ADAL" clId="{975E42F5-CDA0-4D4B-A234-FE49F872B870}" dt="2025-07-25T09:12:18.161" v="16621" actId="14100"/>
        <pc:sldMkLst>
          <pc:docMk/>
          <pc:sldMk cId="1174641955" sldId="352"/>
        </pc:sldMkLst>
        <pc:spChg chg="add mod">
          <ac:chgData name="Sanders Wang" userId="089d73b8-785c-4012-b931-81c632b6c9c7" providerId="ADAL" clId="{975E42F5-CDA0-4D4B-A234-FE49F872B870}" dt="2025-07-25T09:11:05.690" v="16614" actId="20577"/>
          <ac:spMkLst>
            <pc:docMk/>
            <pc:sldMk cId="1174641955" sldId="352"/>
            <ac:spMk id="2" creationId="{097AE82D-A515-87B4-C2B8-4BDFE91F057B}"/>
          </ac:spMkLst>
        </pc:spChg>
        <pc:spChg chg="add mod">
          <ac:chgData name="Sanders Wang" userId="089d73b8-785c-4012-b931-81c632b6c9c7" providerId="ADAL" clId="{975E42F5-CDA0-4D4B-A234-FE49F872B870}" dt="2025-07-25T09:12:18.161" v="16621" actId="14100"/>
          <ac:spMkLst>
            <pc:docMk/>
            <pc:sldMk cId="1174641955" sldId="352"/>
            <ac:spMk id="5" creationId="{9BB5BCD8-C80C-E9E1-987A-C4665E3879C7}"/>
          </ac:spMkLst>
        </pc:spChg>
        <pc:picChg chg="add">
          <ac:chgData name="Sanders Wang" userId="089d73b8-785c-4012-b931-81c632b6c9c7" providerId="ADAL" clId="{975E42F5-CDA0-4D4B-A234-FE49F872B870}" dt="2025-07-25T09:11:35.396" v="16615" actId="22"/>
          <ac:picMkLst>
            <pc:docMk/>
            <pc:sldMk cId="1174641955" sldId="352"/>
            <ac:picMk id="4" creationId="{BF77378B-5BC9-6AAA-0778-832B47932B98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5T09:48:31.370" v="16716" actId="571"/>
        <pc:sldMkLst>
          <pc:docMk/>
          <pc:sldMk cId="1145623008" sldId="353"/>
        </pc:sldMkLst>
        <pc:spChg chg="ord">
          <ac:chgData name="Sanders Wang" userId="089d73b8-785c-4012-b931-81c632b6c9c7" providerId="ADAL" clId="{975E42F5-CDA0-4D4B-A234-FE49F872B870}" dt="2025-07-25T09:48:17.574" v="16712" actId="166"/>
          <ac:spMkLst>
            <pc:docMk/>
            <pc:sldMk cId="1145623008" sldId="353"/>
            <ac:spMk id="2" creationId="{B72B5AEE-76AD-C6FA-8241-D2810401BD36}"/>
          </ac:spMkLst>
        </pc:spChg>
        <pc:spChg chg="add mod">
          <ac:chgData name="Sanders Wang" userId="089d73b8-785c-4012-b931-81c632b6c9c7" providerId="ADAL" clId="{975E42F5-CDA0-4D4B-A234-FE49F872B870}" dt="2025-07-25T09:45:47.699" v="16631" actId="14100"/>
          <ac:spMkLst>
            <pc:docMk/>
            <pc:sldMk cId="1145623008" sldId="353"/>
            <ac:spMk id="3" creationId="{FD92961C-1D4C-2076-3726-3C074EFDC47E}"/>
          </ac:spMkLst>
        </pc:spChg>
        <pc:spChg chg="add mod">
          <ac:chgData name="Sanders Wang" userId="089d73b8-785c-4012-b931-81c632b6c9c7" providerId="ADAL" clId="{975E42F5-CDA0-4D4B-A234-FE49F872B870}" dt="2025-07-25T09:47:30.972" v="16711" actId="20577"/>
          <ac:spMkLst>
            <pc:docMk/>
            <pc:sldMk cId="1145623008" sldId="353"/>
            <ac:spMk id="6" creationId="{1461CFCB-A44D-9D2E-DCD4-315C04D97440}"/>
          </ac:spMkLst>
        </pc:spChg>
        <pc:picChg chg="add mod">
          <ac:chgData name="Sanders Wang" userId="089d73b8-785c-4012-b931-81c632b6c9c7" providerId="ADAL" clId="{975E42F5-CDA0-4D4B-A234-FE49F872B870}" dt="2025-07-25T09:48:25.016" v="16714" actId="1076"/>
          <ac:picMkLst>
            <pc:docMk/>
            <pc:sldMk cId="1145623008" sldId="353"/>
            <ac:picMk id="7" creationId="{DA55BAF6-14C7-6B10-040C-94020377761E}"/>
          </ac:picMkLst>
        </pc:picChg>
        <pc:picChg chg="add mod">
          <ac:chgData name="Sanders Wang" userId="089d73b8-785c-4012-b931-81c632b6c9c7" providerId="ADAL" clId="{975E42F5-CDA0-4D4B-A234-FE49F872B870}" dt="2025-07-25T09:48:28.253" v="16715" actId="571"/>
          <ac:picMkLst>
            <pc:docMk/>
            <pc:sldMk cId="1145623008" sldId="353"/>
            <ac:picMk id="8" creationId="{70A5290A-09EA-BC34-E64F-AC5364BD9BDB}"/>
          </ac:picMkLst>
        </pc:picChg>
        <pc:picChg chg="add mod">
          <ac:chgData name="Sanders Wang" userId="089d73b8-785c-4012-b931-81c632b6c9c7" providerId="ADAL" clId="{975E42F5-CDA0-4D4B-A234-FE49F872B870}" dt="2025-07-25T09:48:31.370" v="16716" actId="571"/>
          <ac:picMkLst>
            <pc:docMk/>
            <pc:sldMk cId="1145623008" sldId="353"/>
            <ac:picMk id="9" creationId="{736C2869-2972-29CE-F08C-BA28C787C8C8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5T12:06:31.432" v="16846" actId="113"/>
        <pc:sldMkLst>
          <pc:docMk/>
          <pc:sldMk cId="2768582124" sldId="354"/>
        </pc:sldMkLst>
        <pc:spChg chg="mod">
          <ac:chgData name="Sanders Wang" userId="089d73b8-785c-4012-b931-81c632b6c9c7" providerId="ADAL" clId="{975E42F5-CDA0-4D4B-A234-FE49F872B870}" dt="2025-07-25T11:58:08.958" v="16804" actId="1076"/>
          <ac:spMkLst>
            <pc:docMk/>
            <pc:sldMk cId="2768582124" sldId="354"/>
            <ac:spMk id="3" creationId="{309DB33E-186D-945E-1340-F20F2EE3FB55}"/>
          </ac:spMkLst>
        </pc:spChg>
        <pc:spChg chg="add mod">
          <ac:chgData name="Sanders Wang" userId="089d73b8-785c-4012-b931-81c632b6c9c7" providerId="ADAL" clId="{975E42F5-CDA0-4D4B-A234-FE49F872B870}" dt="2025-07-25T12:01:56.419" v="16841" actId="14100"/>
          <ac:spMkLst>
            <pc:docMk/>
            <pc:sldMk cId="2768582124" sldId="354"/>
            <ac:spMk id="5" creationId="{D78B1FA7-CC0D-BF06-53E7-270E0D572D4F}"/>
          </ac:spMkLst>
        </pc:spChg>
        <pc:spChg chg="mod">
          <ac:chgData name="Sanders Wang" userId="089d73b8-785c-4012-b931-81c632b6c9c7" providerId="ADAL" clId="{975E42F5-CDA0-4D4B-A234-FE49F872B870}" dt="2025-07-25T12:01:59.681" v="16842" actId="14100"/>
          <ac:spMkLst>
            <pc:docMk/>
            <pc:sldMk cId="2768582124" sldId="354"/>
            <ac:spMk id="6" creationId="{B77495F1-DD7E-65A5-ABEF-371F27164D00}"/>
          </ac:spMkLst>
        </pc:spChg>
        <pc:spChg chg="add mod">
          <ac:chgData name="Sanders Wang" userId="089d73b8-785c-4012-b931-81c632b6c9c7" providerId="ADAL" clId="{975E42F5-CDA0-4D4B-A234-FE49F872B870}" dt="2025-07-25T12:06:31.432" v="16846" actId="113"/>
          <ac:spMkLst>
            <pc:docMk/>
            <pc:sldMk cId="2768582124" sldId="354"/>
            <ac:spMk id="10" creationId="{CF36A3EC-EBC0-2466-B3B9-4558A9DAE060}"/>
          </ac:spMkLst>
        </pc:spChg>
        <pc:spChg chg="add mod">
          <ac:chgData name="Sanders Wang" userId="089d73b8-785c-4012-b931-81c632b6c9c7" providerId="ADAL" clId="{975E42F5-CDA0-4D4B-A234-FE49F872B870}" dt="2025-07-25T11:58:47.183" v="16830" actId="14100"/>
          <ac:spMkLst>
            <pc:docMk/>
            <pc:sldMk cId="2768582124" sldId="354"/>
            <ac:spMk id="11" creationId="{AE50C8B4-E494-4B0D-90FC-8FC631B1292B}"/>
          </ac:spMkLst>
        </pc:spChg>
        <pc:picChg chg="mod">
          <ac:chgData name="Sanders Wang" userId="089d73b8-785c-4012-b931-81c632b6c9c7" providerId="ADAL" clId="{975E42F5-CDA0-4D4B-A234-FE49F872B870}" dt="2025-07-25T09:54:09.970" v="16800" actId="1076"/>
          <ac:picMkLst>
            <pc:docMk/>
            <pc:sldMk cId="2768582124" sldId="354"/>
            <ac:picMk id="4" creationId="{7856D0DC-4CAB-19A9-BE47-4B2A856491F7}"/>
          </ac:picMkLst>
        </pc:picChg>
        <pc:picChg chg="mod">
          <ac:chgData name="Sanders Wang" userId="089d73b8-785c-4012-b931-81c632b6c9c7" providerId="ADAL" clId="{975E42F5-CDA0-4D4B-A234-FE49F872B870}" dt="2025-07-25T09:53:01.601" v="16781" actId="1076"/>
          <ac:picMkLst>
            <pc:docMk/>
            <pc:sldMk cId="2768582124" sldId="354"/>
            <ac:picMk id="7" creationId="{D491D291-6B17-8D81-09AC-A43CA1F0F0AB}"/>
          </ac:picMkLst>
        </pc:picChg>
        <pc:picChg chg="add mod">
          <ac:chgData name="Sanders Wang" userId="089d73b8-785c-4012-b931-81c632b6c9c7" providerId="ADAL" clId="{975E42F5-CDA0-4D4B-A234-FE49F872B870}" dt="2025-07-25T12:04:08.576" v="16844" actId="571"/>
          <ac:picMkLst>
            <pc:docMk/>
            <pc:sldMk cId="2768582124" sldId="354"/>
            <ac:picMk id="21" creationId="{748C457A-F655-CB43-3DE5-023413E324CD}"/>
          </ac:picMkLst>
        </pc:picChg>
        <pc:cxnChg chg="add mod">
          <ac:chgData name="Sanders Wang" userId="089d73b8-785c-4012-b931-81c632b6c9c7" providerId="ADAL" clId="{975E42F5-CDA0-4D4B-A234-FE49F872B870}" dt="2025-07-25T12:01:59.681" v="16842" actId="14100"/>
          <ac:cxnSpMkLst>
            <pc:docMk/>
            <pc:sldMk cId="2768582124" sldId="354"/>
            <ac:cxnSpMk id="12" creationId="{C9E0F806-4D2D-8257-0793-83A6BD20136E}"/>
          </ac:cxnSpMkLst>
        </pc:cxnChg>
        <pc:cxnChg chg="add mod">
          <ac:chgData name="Sanders Wang" userId="089d73b8-785c-4012-b931-81c632b6c9c7" providerId="ADAL" clId="{975E42F5-CDA0-4D4B-A234-FE49F872B870}" dt="2025-07-25T11:58:47.183" v="16830" actId="14100"/>
          <ac:cxnSpMkLst>
            <pc:docMk/>
            <pc:sldMk cId="2768582124" sldId="354"/>
            <ac:cxnSpMk id="13" creationId="{2888A431-D4C4-C748-F5B3-610828DFECB5}"/>
          </ac:cxnSpMkLst>
        </pc:cxnChg>
        <pc:cxnChg chg="add mod">
          <ac:chgData name="Sanders Wang" userId="089d73b8-785c-4012-b931-81c632b6c9c7" providerId="ADAL" clId="{975E42F5-CDA0-4D4B-A234-FE49F872B870}" dt="2025-07-25T11:58:08.958" v="16804" actId="1076"/>
          <ac:cxnSpMkLst>
            <pc:docMk/>
            <pc:sldMk cId="2768582124" sldId="354"/>
            <ac:cxnSpMk id="14" creationId="{44649E5D-A665-4901-7C3F-8597D2A3DBD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25T12:10:25.949" v="16880" actId="1076"/>
        <pc:sldMkLst>
          <pc:docMk/>
          <pc:sldMk cId="659435110" sldId="355"/>
        </pc:sldMkLst>
        <pc:spChg chg="mod">
          <ac:chgData name="Sanders Wang" userId="089d73b8-785c-4012-b931-81c632b6c9c7" providerId="ADAL" clId="{975E42F5-CDA0-4D4B-A234-FE49F872B870}" dt="2025-07-25T12:06:51.758" v="16849" actId="1076"/>
          <ac:spMkLst>
            <pc:docMk/>
            <pc:sldMk cId="659435110" sldId="355"/>
            <ac:spMk id="3" creationId="{60F1C4D9-41DE-A140-EA3B-1339D034E3CF}"/>
          </ac:spMkLst>
        </pc:spChg>
        <pc:spChg chg="add mod">
          <ac:chgData name="Sanders Wang" userId="089d73b8-785c-4012-b931-81c632b6c9c7" providerId="ADAL" clId="{975E42F5-CDA0-4D4B-A234-FE49F872B870}" dt="2025-07-25T12:07:34.350" v="16874" actId="14100"/>
          <ac:spMkLst>
            <pc:docMk/>
            <pc:sldMk cId="659435110" sldId="355"/>
            <ac:spMk id="9" creationId="{21BACCA4-677C-6838-F84D-9440E2745329}"/>
          </ac:spMkLst>
        </pc:spChg>
        <pc:spChg chg="mod">
          <ac:chgData name="Sanders Wang" userId="089d73b8-785c-4012-b931-81c632b6c9c7" providerId="ADAL" clId="{975E42F5-CDA0-4D4B-A234-FE49F872B870}" dt="2025-07-25T12:06:43.232" v="16847" actId="113"/>
          <ac:spMkLst>
            <pc:docMk/>
            <pc:sldMk cId="659435110" sldId="355"/>
            <ac:spMk id="10" creationId="{3B4C74F2-6B98-F60E-B763-20075BE72315}"/>
          </ac:spMkLst>
        </pc:spChg>
        <pc:spChg chg="add mod">
          <ac:chgData name="Sanders Wang" userId="089d73b8-785c-4012-b931-81c632b6c9c7" providerId="ADAL" clId="{975E42F5-CDA0-4D4B-A234-FE49F872B870}" dt="2025-07-25T12:07:14.373" v="16864" actId="14100"/>
          <ac:spMkLst>
            <pc:docMk/>
            <pc:sldMk cId="659435110" sldId="355"/>
            <ac:spMk id="15" creationId="{2487DD11-9BD3-BA50-121E-07EE18E76691}"/>
          </ac:spMkLst>
        </pc:spChg>
        <pc:picChg chg="add mod">
          <ac:chgData name="Sanders Wang" userId="089d73b8-785c-4012-b931-81c632b6c9c7" providerId="ADAL" clId="{975E42F5-CDA0-4D4B-A234-FE49F872B870}" dt="2025-07-25T12:10:25.949" v="16880" actId="1076"/>
          <ac:picMkLst>
            <pc:docMk/>
            <pc:sldMk cId="659435110" sldId="355"/>
            <ac:picMk id="20" creationId="{89FF50F9-7BBE-D9A5-2552-8420CED53D6E}"/>
          </ac:picMkLst>
        </pc:picChg>
        <pc:cxnChg chg="mod">
          <ac:chgData name="Sanders Wang" userId="089d73b8-785c-4012-b931-81c632b6c9c7" providerId="ADAL" clId="{975E42F5-CDA0-4D4B-A234-FE49F872B870}" dt="2025-07-25T12:06:51.758" v="16849" actId="1076"/>
          <ac:cxnSpMkLst>
            <pc:docMk/>
            <pc:sldMk cId="659435110" sldId="355"/>
            <ac:cxnSpMk id="14" creationId="{4E45383C-5C7A-A158-1E8B-AC38793C9719}"/>
          </ac:cxnSpMkLst>
        </pc:cxnChg>
        <pc:cxnChg chg="add mod">
          <ac:chgData name="Sanders Wang" userId="089d73b8-785c-4012-b931-81c632b6c9c7" providerId="ADAL" clId="{975E42F5-CDA0-4D4B-A234-FE49F872B870}" dt="2025-07-25T12:07:51.656" v="16878" actId="14100"/>
          <ac:cxnSpMkLst>
            <pc:docMk/>
            <pc:sldMk cId="659435110" sldId="355"/>
            <ac:cxnSpMk id="16" creationId="{DB32B00A-9784-8B26-D6B6-B6A2E451917F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6T07:06:51.998" v="17020" actId="11529"/>
        <pc:sldMkLst>
          <pc:docMk/>
          <pc:sldMk cId="2186563732" sldId="356"/>
        </pc:sldMkLst>
        <pc:spChg chg="add mod">
          <ac:chgData name="Sanders Wang" userId="089d73b8-785c-4012-b931-81c632b6c9c7" providerId="ADAL" clId="{975E42F5-CDA0-4D4B-A234-FE49F872B870}" dt="2025-07-26T07:01:11.986" v="16892" actId="20577"/>
          <ac:spMkLst>
            <pc:docMk/>
            <pc:sldMk cId="2186563732" sldId="356"/>
            <ac:spMk id="4" creationId="{6039F729-A185-1472-1664-7BA7EC854DB3}"/>
          </ac:spMkLst>
        </pc:spChg>
        <pc:spChg chg="add mod">
          <ac:chgData name="Sanders Wang" userId="089d73b8-785c-4012-b931-81c632b6c9c7" providerId="ADAL" clId="{975E42F5-CDA0-4D4B-A234-FE49F872B870}" dt="2025-07-26T07:03:26.752" v="16920" actId="14100"/>
          <ac:spMkLst>
            <pc:docMk/>
            <pc:sldMk cId="2186563732" sldId="356"/>
            <ac:spMk id="5" creationId="{BED510BB-3337-7B1C-FE79-15E1F96CA41B}"/>
          </ac:spMkLst>
        </pc:spChg>
        <pc:spChg chg="add mod">
          <ac:chgData name="Sanders Wang" userId="089d73b8-785c-4012-b931-81c632b6c9c7" providerId="ADAL" clId="{975E42F5-CDA0-4D4B-A234-FE49F872B870}" dt="2025-07-26T07:02:33.571" v="16907" actId="20577"/>
          <ac:spMkLst>
            <pc:docMk/>
            <pc:sldMk cId="2186563732" sldId="356"/>
            <ac:spMk id="6" creationId="{206B60BF-58EA-A2FC-628F-D4FED3DD69E3}"/>
          </ac:spMkLst>
        </pc:spChg>
        <pc:spChg chg="add mod">
          <ac:chgData name="Sanders Wang" userId="089d73b8-785c-4012-b931-81c632b6c9c7" providerId="ADAL" clId="{975E42F5-CDA0-4D4B-A234-FE49F872B870}" dt="2025-07-26T07:04:29.290" v="16944" actId="14100"/>
          <ac:spMkLst>
            <pc:docMk/>
            <pc:sldMk cId="2186563732" sldId="356"/>
            <ac:spMk id="7" creationId="{F444A5B3-5917-24A8-2D8F-C182A29412B2}"/>
          </ac:spMkLst>
        </pc:spChg>
        <pc:spChg chg="add mod">
          <ac:chgData name="Sanders Wang" userId="089d73b8-785c-4012-b931-81c632b6c9c7" providerId="ADAL" clId="{975E42F5-CDA0-4D4B-A234-FE49F872B870}" dt="2025-07-26T07:04:24.291" v="16943" actId="14100"/>
          <ac:spMkLst>
            <pc:docMk/>
            <pc:sldMk cId="2186563732" sldId="356"/>
            <ac:spMk id="8" creationId="{490189E2-2E65-4C8B-1ABF-478CABF5E6FE}"/>
          </ac:spMkLst>
        </pc:spChg>
        <pc:spChg chg="add mod">
          <ac:chgData name="Sanders Wang" userId="089d73b8-785c-4012-b931-81c632b6c9c7" providerId="ADAL" clId="{975E42F5-CDA0-4D4B-A234-FE49F872B870}" dt="2025-07-26T07:06:27.380" v="17019" actId="1035"/>
          <ac:spMkLst>
            <pc:docMk/>
            <pc:sldMk cId="2186563732" sldId="356"/>
            <ac:spMk id="13" creationId="{174DF776-1EA6-77A4-181C-3E749EECDC5C}"/>
          </ac:spMkLst>
        </pc:spChg>
        <pc:spChg chg="add mod">
          <ac:chgData name="Sanders Wang" userId="089d73b8-785c-4012-b931-81c632b6c9c7" providerId="ADAL" clId="{975E42F5-CDA0-4D4B-A234-FE49F872B870}" dt="2025-07-26T07:06:27.380" v="17019" actId="1035"/>
          <ac:spMkLst>
            <pc:docMk/>
            <pc:sldMk cId="2186563732" sldId="356"/>
            <ac:spMk id="14" creationId="{383B0163-5469-831A-904C-A2FE0CC2D955}"/>
          </ac:spMkLst>
        </pc:spChg>
        <pc:picChg chg="add mod">
          <ac:chgData name="Sanders Wang" userId="089d73b8-785c-4012-b931-81c632b6c9c7" providerId="ADAL" clId="{975E42F5-CDA0-4D4B-A234-FE49F872B870}" dt="2025-07-26T07:02:19.778" v="16897" actId="1076"/>
          <ac:picMkLst>
            <pc:docMk/>
            <pc:sldMk cId="2186563732" sldId="356"/>
            <ac:picMk id="3" creationId="{D959811D-3947-2E11-A653-59E6898795CF}"/>
          </ac:picMkLst>
        </pc:picChg>
        <pc:cxnChg chg="add mod">
          <ac:chgData name="Sanders Wang" userId="089d73b8-785c-4012-b931-81c632b6c9c7" providerId="ADAL" clId="{975E42F5-CDA0-4D4B-A234-FE49F872B870}" dt="2025-07-26T07:05:00.444" v="16948" actId="692"/>
          <ac:cxnSpMkLst>
            <pc:docMk/>
            <pc:sldMk cId="2186563732" sldId="356"/>
            <ac:cxnSpMk id="11" creationId="{E2F8797B-88D8-FBA8-846D-9C77531DF695}"/>
          </ac:cxnSpMkLst>
        </pc:cxnChg>
        <pc:cxnChg chg="add mod">
          <ac:chgData name="Sanders Wang" userId="089d73b8-785c-4012-b931-81c632b6c9c7" providerId="ADAL" clId="{975E42F5-CDA0-4D4B-A234-FE49F872B870}" dt="2025-07-26T07:06:27.380" v="17019" actId="1035"/>
          <ac:cxnSpMkLst>
            <pc:docMk/>
            <pc:sldMk cId="2186563732" sldId="356"/>
            <ac:cxnSpMk id="15" creationId="{2B973A3C-53FA-BD84-3D47-A1CB5E4F7B98}"/>
          </ac:cxnSpMkLst>
        </pc:cxnChg>
        <pc:cxnChg chg="add">
          <ac:chgData name="Sanders Wang" userId="089d73b8-785c-4012-b931-81c632b6c9c7" providerId="ADAL" clId="{975E42F5-CDA0-4D4B-A234-FE49F872B870}" dt="2025-07-26T07:06:51.998" v="17020" actId="11529"/>
          <ac:cxnSpMkLst>
            <pc:docMk/>
            <pc:sldMk cId="2186563732" sldId="356"/>
            <ac:cxnSpMk id="19" creationId="{91DB9861-004D-FF91-58C7-17A341A5427C}"/>
          </ac:cxnSpMkLst>
        </pc:cxnChg>
      </pc:sldChg>
      <pc:sldChg chg="addSp modSp new mod setBg">
        <pc:chgData name="Sanders Wang" userId="089d73b8-785c-4012-b931-81c632b6c9c7" providerId="ADAL" clId="{975E42F5-CDA0-4D4B-A234-FE49F872B870}" dt="2025-07-26T08:03:02.001" v="17048" actId="207"/>
        <pc:sldMkLst>
          <pc:docMk/>
          <pc:sldMk cId="4029425985" sldId="357"/>
        </pc:sldMkLst>
        <pc:spChg chg="add mod">
          <ac:chgData name="Sanders Wang" userId="089d73b8-785c-4012-b931-81c632b6c9c7" providerId="ADAL" clId="{975E42F5-CDA0-4D4B-A234-FE49F872B870}" dt="2025-07-26T07:50:52.253" v="17036" actId="20577"/>
          <ac:spMkLst>
            <pc:docMk/>
            <pc:sldMk cId="4029425985" sldId="357"/>
            <ac:spMk id="4" creationId="{BDEBBA56-D53E-8191-A325-F96911AE566B}"/>
          </ac:spMkLst>
        </pc:spChg>
        <pc:spChg chg="add mod">
          <ac:chgData name="Sanders Wang" userId="089d73b8-785c-4012-b931-81c632b6c9c7" providerId="ADAL" clId="{975E42F5-CDA0-4D4B-A234-FE49F872B870}" dt="2025-07-26T08:03:02.001" v="17048" actId="207"/>
          <ac:spMkLst>
            <pc:docMk/>
            <pc:sldMk cId="4029425985" sldId="357"/>
            <ac:spMk id="5" creationId="{77CFDD00-D678-E0DF-C267-DA0AFC2398E7}"/>
          </ac:spMkLst>
        </pc:spChg>
        <pc:picChg chg="add">
          <ac:chgData name="Sanders Wang" userId="089d73b8-785c-4012-b931-81c632b6c9c7" providerId="ADAL" clId="{975E42F5-CDA0-4D4B-A234-FE49F872B870}" dt="2025-07-26T07:50:23.472" v="17022" actId="22"/>
          <ac:picMkLst>
            <pc:docMk/>
            <pc:sldMk cId="4029425985" sldId="357"/>
            <ac:picMk id="3" creationId="{8B2F12E2-B928-32A1-728E-50AC0B5430C4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7T08:18:16.792" v="17351" actId="1076"/>
        <pc:sldMkLst>
          <pc:docMk/>
          <pc:sldMk cId="1282225539" sldId="358"/>
        </pc:sldMkLst>
        <pc:spChg chg="add mod">
          <ac:chgData name="Sanders Wang" userId="089d73b8-785c-4012-b931-81c632b6c9c7" providerId="ADAL" clId="{975E42F5-CDA0-4D4B-A234-FE49F872B870}" dt="2025-07-27T07:40:47.384" v="17126" actId="692"/>
          <ac:spMkLst>
            <pc:docMk/>
            <pc:sldMk cId="1282225539" sldId="358"/>
            <ac:spMk id="2" creationId="{B1A83C71-CC83-13F3-FB60-62CED97E0135}"/>
          </ac:spMkLst>
        </pc:spChg>
        <pc:spChg chg="add mod">
          <ac:chgData name="Sanders Wang" userId="089d73b8-785c-4012-b931-81c632b6c9c7" providerId="ADAL" clId="{975E42F5-CDA0-4D4B-A234-FE49F872B870}" dt="2025-07-27T07:39:55.455" v="17104" actId="13926"/>
          <ac:spMkLst>
            <pc:docMk/>
            <pc:sldMk cId="1282225539" sldId="358"/>
            <ac:spMk id="3" creationId="{E742235A-C7A1-8F07-622C-E645FFAD7284}"/>
          </ac:spMkLst>
        </pc:spChg>
        <pc:spChg chg="add mod">
          <ac:chgData name="Sanders Wang" userId="089d73b8-785c-4012-b931-81c632b6c9c7" providerId="ADAL" clId="{975E42F5-CDA0-4D4B-A234-FE49F872B870}" dt="2025-07-27T07:40:42.271" v="17125" actId="692"/>
          <ac:spMkLst>
            <pc:docMk/>
            <pc:sldMk cId="1282225539" sldId="358"/>
            <ac:spMk id="4" creationId="{10E34C95-49BB-B3B8-13DA-D306FB52E383}"/>
          </ac:spMkLst>
        </pc:spChg>
        <pc:spChg chg="mod">
          <ac:chgData name="Sanders Wang" userId="089d73b8-785c-4012-b931-81c632b6c9c7" providerId="ADAL" clId="{975E42F5-CDA0-4D4B-A234-FE49F872B870}" dt="2025-07-27T07:46:30.539" v="17168" actId="14100"/>
          <ac:spMkLst>
            <pc:docMk/>
            <pc:sldMk cId="1282225539" sldId="358"/>
            <ac:spMk id="9" creationId="{B9776E28-1FBD-54E9-A9BB-D164B579B289}"/>
          </ac:spMkLst>
        </pc:spChg>
        <pc:spChg chg="add mod">
          <ac:chgData name="Sanders Wang" userId="089d73b8-785c-4012-b931-81c632b6c9c7" providerId="ADAL" clId="{975E42F5-CDA0-4D4B-A234-FE49F872B870}" dt="2025-07-27T07:46:09.435" v="17164" actId="6549"/>
          <ac:spMkLst>
            <pc:docMk/>
            <pc:sldMk cId="1282225539" sldId="358"/>
            <ac:spMk id="12" creationId="{AAEED61E-AE60-1E03-65D1-87FC8A9CAC3A}"/>
          </ac:spMkLst>
        </pc:spChg>
        <pc:spChg chg="add mod">
          <ac:chgData name="Sanders Wang" userId="089d73b8-785c-4012-b931-81c632b6c9c7" providerId="ADAL" clId="{975E42F5-CDA0-4D4B-A234-FE49F872B870}" dt="2025-07-27T07:46:14.998" v="17167" actId="20577"/>
          <ac:spMkLst>
            <pc:docMk/>
            <pc:sldMk cId="1282225539" sldId="358"/>
            <ac:spMk id="13" creationId="{EDE38BBA-707F-5FA5-4850-51148D19012F}"/>
          </ac:spMkLst>
        </pc:spChg>
        <pc:spChg chg="add mod">
          <ac:chgData name="Sanders Wang" userId="089d73b8-785c-4012-b931-81c632b6c9c7" providerId="ADAL" clId="{975E42F5-CDA0-4D4B-A234-FE49F872B870}" dt="2025-07-27T07:46:42.507" v="17170" actId="1076"/>
          <ac:spMkLst>
            <pc:docMk/>
            <pc:sldMk cId="1282225539" sldId="358"/>
            <ac:spMk id="14" creationId="{22984D01-6128-C889-6107-9B161262CBD4}"/>
          </ac:spMkLst>
        </pc:spChg>
        <pc:spChg chg="add mod">
          <ac:chgData name="Sanders Wang" userId="089d73b8-785c-4012-b931-81c632b6c9c7" providerId="ADAL" clId="{975E42F5-CDA0-4D4B-A234-FE49F872B870}" dt="2025-07-27T08:06:33.418" v="17288" actId="14100"/>
          <ac:spMkLst>
            <pc:docMk/>
            <pc:sldMk cId="1282225539" sldId="358"/>
            <ac:spMk id="15" creationId="{1A8E8333-47F5-F247-594E-8A3E250028A9}"/>
          </ac:spMkLst>
        </pc:spChg>
        <pc:spChg chg="add mod">
          <ac:chgData name="Sanders Wang" userId="089d73b8-785c-4012-b931-81c632b6c9c7" providerId="ADAL" clId="{975E42F5-CDA0-4D4B-A234-FE49F872B870}" dt="2025-07-27T08:15:30.358" v="17291" actId="1076"/>
          <ac:spMkLst>
            <pc:docMk/>
            <pc:sldMk cId="1282225539" sldId="358"/>
            <ac:spMk id="18" creationId="{79D67717-9075-29A2-DB4E-31A34802F123}"/>
          </ac:spMkLst>
        </pc:spChg>
        <pc:spChg chg="add mod">
          <ac:chgData name="Sanders Wang" userId="089d73b8-785c-4012-b931-81c632b6c9c7" providerId="ADAL" clId="{975E42F5-CDA0-4D4B-A234-FE49F872B870}" dt="2025-07-27T08:00:28.313" v="17218" actId="14100"/>
          <ac:spMkLst>
            <pc:docMk/>
            <pc:sldMk cId="1282225539" sldId="358"/>
            <ac:spMk id="19" creationId="{E8EA64A9-E48E-C5E0-2A6C-81CF4A09AFF0}"/>
          </ac:spMkLst>
        </pc:spChg>
        <pc:spChg chg="add mod">
          <ac:chgData name="Sanders Wang" userId="089d73b8-785c-4012-b931-81c632b6c9c7" providerId="ADAL" clId="{975E42F5-CDA0-4D4B-A234-FE49F872B870}" dt="2025-07-27T08:01:45.746" v="17237" actId="20577"/>
          <ac:spMkLst>
            <pc:docMk/>
            <pc:sldMk cId="1282225539" sldId="358"/>
            <ac:spMk id="20" creationId="{02B7F70C-EC1B-6CDA-FAAF-8BB9C388A22C}"/>
          </ac:spMkLst>
        </pc:spChg>
        <pc:spChg chg="add mod">
          <ac:chgData name="Sanders Wang" userId="089d73b8-785c-4012-b931-81c632b6c9c7" providerId="ADAL" clId="{975E42F5-CDA0-4D4B-A234-FE49F872B870}" dt="2025-07-27T08:03:02.038" v="17243" actId="1076"/>
          <ac:spMkLst>
            <pc:docMk/>
            <pc:sldMk cId="1282225539" sldId="358"/>
            <ac:spMk id="21" creationId="{A4174856-D879-E943-8149-0B4BC98CD0EC}"/>
          </ac:spMkLst>
        </pc:spChg>
        <pc:spChg chg="add mod">
          <ac:chgData name="Sanders Wang" userId="089d73b8-785c-4012-b931-81c632b6c9c7" providerId="ADAL" clId="{975E42F5-CDA0-4D4B-A234-FE49F872B870}" dt="2025-07-27T08:04:52.369" v="17286" actId="1076"/>
          <ac:spMkLst>
            <pc:docMk/>
            <pc:sldMk cId="1282225539" sldId="358"/>
            <ac:spMk id="22" creationId="{5A6D17A0-24A2-04A4-7909-F14DA937A5F7}"/>
          </ac:spMkLst>
        </pc:spChg>
        <pc:spChg chg="add del mod">
          <ac:chgData name="Sanders Wang" userId="089d73b8-785c-4012-b931-81c632b6c9c7" providerId="ADAL" clId="{975E42F5-CDA0-4D4B-A234-FE49F872B870}" dt="2025-07-27T08:04:31.418" v="17259" actId="478"/>
          <ac:spMkLst>
            <pc:docMk/>
            <pc:sldMk cId="1282225539" sldId="358"/>
            <ac:spMk id="23" creationId="{362D64C3-90E5-9542-3C21-0F2685A5CB0D}"/>
          </ac:spMkLst>
        </pc:spChg>
        <pc:spChg chg="add mod">
          <ac:chgData name="Sanders Wang" userId="089d73b8-785c-4012-b931-81c632b6c9c7" providerId="ADAL" clId="{975E42F5-CDA0-4D4B-A234-FE49F872B870}" dt="2025-07-27T08:15:43.998" v="17304" actId="20577"/>
          <ac:spMkLst>
            <pc:docMk/>
            <pc:sldMk cId="1282225539" sldId="358"/>
            <ac:spMk id="24" creationId="{D38B2ECC-9487-3DD2-C1C1-0B78AFF30CD2}"/>
          </ac:spMkLst>
        </pc:spChg>
        <pc:spChg chg="add mod">
          <ac:chgData name="Sanders Wang" userId="089d73b8-785c-4012-b931-81c632b6c9c7" providerId="ADAL" clId="{975E42F5-CDA0-4D4B-A234-FE49F872B870}" dt="2025-07-27T08:16:58.193" v="17316" actId="20577"/>
          <ac:spMkLst>
            <pc:docMk/>
            <pc:sldMk cId="1282225539" sldId="358"/>
            <ac:spMk id="25" creationId="{177D151A-4489-6FE8-9DFE-6C4E40D54F56}"/>
          </ac:spMkLst>
        </pc:spChg>
        <pc:spChg chg="add mod">
          <ac:chgData name="Sanders Wang" userId="089d73b8-785c-4012-b931-81c632b6c9c7" providerId="ADAL" clId="{975E42F5-CDA0-4D4B-A234-FE49F872B870}" dt="2025-07-27T08:17:35.301" v="17328" actId="1076"/>
          <ac:spMkLst>
            <pc:docMk/>
            <pc:sldMk cId="1282225539" sldId="358"/>
            <ac:spMk id="26" creationId="{84564F08-47B7-7316-6548-DF8CC75A3F67}"/>
          </ac:spMkLst>
        </pc:spChg>
        <pc:spChg chg="add mod">
          <ac:chgData name="Sanders Wang" userId="089d73b8-785c-4012-b931-81c632b6c9c7" providerId="ADAL" clId="{975E42F5-CDA0-4D4B-A234-FE49F872B870}" dt="2025-07-27T08:18:16.792" v="17351" actId="1076"/>
          <ac:spMkLst>
            <pc:docMk/>
            <pc:sldMk cId="1282225539" sldId="358"/>
            <ac:spMk id="27" creationId="{91921D6C-8E0E-4863-2CE1-296B8A413AB6}"/>
          </ac:spMkLst>
        </pc:spChg>
        <pc:cxnChg chg="add mod">
          <ac:chgData name="Sanders Wang" userId="089d73b8-785c-4012-b931-81c632b6c9c7" providerId="ADAL" clId="{975E42F5-CDA0-4D4B-A234-FE49F872B870}" dt="2025-07-27T07:47:18.788" v="17191" actId="692"/>
          <ac:cxnSpMkLst>
            <pc:docMk/>
            <pc:sldMk cId="1282225539" sldId="358"/>
            <ac:cxnSpMk id="17" creationId="{D59B4F63-1021-8688-C363-0ABB1A23BFD5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7T08:43:57.066" v="17602" actId="20577"/>
        <pc:sldMkLst>
          <pc:docMk/>
          <pc:sldMk cId="1089823269" sldId="359"/>
        </pc:sldMkLst>
        <pc:spChg chg="add">
          <ac:chgData name="Sanders Wang" userId="089d73b8-785c-4012-b931-81c632b6c9c7" providerId="ADAL" clId="{975E42F5-CDA0-4D4B-A234-FE49F872B870}" dt="2025-07-27T08:19:22.685" v="17353" actId="11529"/>
          <ac:spMkLst>
            <pc:docMk/>
            <pc:sldMk cId="1089823269" sldId="359"/>
            <ac:spMk id="2" creationId="{F06F3D4F-946E-E809-6439-EB26DE58513F}"/>
          </ac:spMkLst>
        </pc:spChg>
        <pc:spChg chg="add mod">
          <ac:chgData name="Sanders Wang" userId="089d73b8-785c-4012-b931-81c632b6c9c7" providerId="ADAL" clId="{975E42F5-CDA0-4D4B-A234-FE49F872B870}" dt="2025-07-27T08:19:32.115" v="17360" actId="20577"/>
          <ac:spMkLst>
            <pc:docMk/>
            <pc:sldMk cId="1089823269" sldId="359"/>
            <ac:spMk id="3" creationId="{5B5722BF-56F9-5169-046C-C568D61E7B22}"/>
          </ac:spMkLst>
        </pc:spChg>
        <pc:spChg chg="add mod">
          <ac:chgData name="Sanders Wang" userId="089d73b8-785c-4012-b931-81c632b6c9c7" providerId="ADAL" clId="{975E42F5-CDA0-4D4B-A234-FE49F872B870}" dt="2025-07-27T08:20:01.907" v="17370" actId="1076"/>
          <ac:spMkLst>
            <pc:docMk/>
            <pc:sldMk cId="1089823269" sldId="359"/>
            <ac:spMk id="4" creationId="{6016100E-E07C-5E2B-58B2-867F5CDC86FC}"/>
          </ac:spMkLst>
        </pc:spChg>
        <pc:spChg chg="add mod">
          <ac:chgData name="Sanders Wang" userId="089d73b8-785c-4012-b931-81c632b6c9c7" providerId="ADAL" clId="{975E42F5-CDA0-4D4B-A234-FE49F872B870}" dt="2025-07-27T08:20:07.936" v="17371" actId="571"/>
          <ac:spMkLst>
            <pc:docMk/>
            <pc:sldMk cId="1089823269" sldId="359"/>
            <ac:spMk id="5" creationId="{F341DD9E-ACF7-D487-2849-9798262B7C4B}"/>
          </ac:spMkLst>
        </pc:spChg>
        <pc:spChg chg="add mod">
          <ac:chgData name="Sanders Wang" userId="089d73b8-785c-4012-b931-81c632b6c9c7" providerId="ADAL" clId="{975E42F5-CDA0-4D4B-A234-FE49F872B870}" dt="2025-07-27T08:20:55.997" v="17377" actId="1076"/>
          <ac:spMkLst>
            <pc:docMk/>
            <pc:sldMk cId="1089823269" sldId="359"/>
            <ac:spMk id="8" creationId="{E8635C83-0EEE-347C-AEB5-C2F4AC62E1E7}"/>
          </ac:spMkLst>
        </pc:spChg>
        <pc:spChg chg="add mod">
          <ac:chgData name="Sanders Wang" userId="089d73b8-785c-4012-b931-81c632b6c9c7" providerId="ADAL" clId="{975E42F5-CDA0-4D4B-A234-FE49F872B870}" dt="2025-07-27T08:21:08.199" v="17379" actId="1076"/>
          <ac:spMkLst>
            <pc:docMk/>
            <pc:sldMk cId="1089823269" sldId="359"/>
            <ac:spMk id="9" creationId="{EE4FF048-3B17-348F-3E81-38DB3AFBAAFE}"/>
          </ac:spMkLst>
        </pc:spChg>
        <pc:spChg chg="add mod">
          <ac:chgData name="Sanders Wang" userId="089d73b8-785c-4012-b931-81c632b6c9c7" providerId="ADAL" clId="{975E42F5-CDA0-4D4B-A234-FE49F872B870}" dt="2025-07-27T08:21:15.366" v="17381" actId="1076"/>
          <ac:spMkLst>
            <pc:docMk/>
            <pc:sldMk cId="1089823269" sldId="359"/>
            <ac:spMk id="10" creationId="{53542609-C155-837A-F1A8-A4573B8D36C3}"/>
          </ac:spMkLst>
        </pc:spChg>
        <pc:spChg chg="add mod">
          <ac:chgData name="Sanders Wang" userId="089d73b8-785c-4012-b931-81c632b6c9c7" providerId="ADAL" clId="{975E42F5-CDA0-4D4B-A234-FE49F872B870}" dt="2025-07-27T08:24:06.438" v="17387" actId="1076"/>
          <ac:spMkLst>
            <pc:docMk/>
            <pc:sldMk cId="1089823269" sldId="359"/>
            <ac:spMk id="18" creationId="{B6601290-2F01-BDE6-6A13-327FCAE9CDA6}"/>
          </ac:spMkLst>
        </pc:spChg>
        <pc:spChg chg="add mod">
          <ac:chgData name="Sanders Wang" userId="089d73b8-785c-4012-b931-81c632b6c9c7" providerId="ADAL" clId="{975E42F5-CDA0-4D4B-A234-FE49F872B870}" dt="2025-07-27T08:24:36.280" v="17401" actId="1076"/>
          <ac:spMkLst>
            <pc:docMk/>
            <pc:sldMk cId="1089823269" sldId="359"/>
            <ac:spMk id="19" creationId="{D91491E4-317B-B4A4-AAEC-7CC850A3F601}"/>
          </ac:spMkLst>
        </pc:spChg>
        <pc:spChg chg="add del">
          <ac:chgData name="Sanders Wang" userId="089d73b8-785c-4012-b931-81c632b6c9c7" providerId="ADAL" clId="{975E42F5-CDA0-4D4B-A234-FE49F872B870}" dt="2025-07-27T08:25:39.319" v="17403" actId="22"/>
          <ac:spMkLst>
            <pc:docMk/>
            <pc:sldMk cId="1089823269" sldId="359"/>
            <ac:spMk id="21" creationId="{7ACEF990-7E1F-0323-089D-64963136A996}"/>
          </ac:spMkLst>
        </pc:spChg>
        <pc:spChg chg="add mod">
          <ac:chgData name="Sanders Wang" userId="089d73b8-785c-4012-b931-81c632b6c9c7" providerId="ADAL" clId="{975E42F5-CDA0-4D4B-A234-FE49F872B870}" dt="2025-07-27T08:30:18.032" v="17484" actId="113"/>
          <ac:spMkLst>
            <pc:docMk/>
            <pc:sldMk cId="1089823269" sldId="359"/>
            <ac:spMk id="23" creationId="{CA9CB248-7DF8-4F5C-007B-EE0314A38D22}"/>
          </ac:spMkLst>
        </pc:spChg>
        <pc:spChg chg="add mod">
          <ac:chgData name="Sanders Wang" userId="089d73b8-785c-4012-b931-81c632b6c9c7" providerId="ADAL" clId="{975E42F5-CDA0-4D4B-A234-FE49F872B870}" dt="2025-07-27T08:28:51.133" v="17463" actId="1076"/>
          <ac:spMkLst>
            <pc:docMk/>
            <pc:sldMk cId="1089823269" sldId="359"/>
            <ac:spMk id="24" creationId="{EF557D40-5B38-20BF-87EB-506956DD2202}"/>
          </ac:spMkLst>
        </pc:spChg>
        <pc:spChg chg="add mod">
          <ac:chgData name="Sanders Wang" userId="089d73b8-785c-4012-b931-81c632b6c9c7" providerId="ADAL" clId="{975E42F5-CDA0-4D4B-A234-FE49F872B870}" dt="2025-07-27T08:30:32.136" v="17487" actId="1076"/>
          <ac:spMkLst>
            <pc:docMk/>
            <pc:sldMk cId="1089823269" sldId="359"/>
            <ac:spMk id="25" creationId="{8758A626-0548-2ACA-03B7-301DBEEB2BAC}"/>
          </ac:spMkLst>
        </pc:spChg>
        <pc:spChg chg="add mod">
          <ac:chgData name="Sanders Wang" userId="089d73b8-785c-4012-b931-81c632b6c9c7" providerId="ADAL" clId="{975E42F5-CDA0-4D4B-A234-FE49F872B870}" dt="2025-07-27T08:27:34.568" v="17457" actId="1076"/>
          <ac:spMkLst>
            <pc:docMk/>
            <pc:sldMk cId="1089823269" sldId="359"/>
            <ac:spMk id="26" creationId="{37C4E1BC-68E1-1706-70B8-5295D8CBEABB}"/>
          </ac:spMkLst>
        </pc:spChg>
        <pc:spChg chg="add mod">
          <ac:chgData name="Sanders Wang" userId="089d73b8-785c-4012-b931-81c632b6c9c7" providerId="ADAL" clId="{975E42F5-CDA0-4D4B-A234-FE49F872B870}" dt="2025-07-27T08:27:41.976" v="17459" actId="1076"/>
          <ac:spMkLst>
            <pc:docMk/>
            <pc:sldMk cId="1089823269" sldId="359"/>
            <ac:spMk id="27" creationId="{371E025D-9CBA-80A5-DB3B-4C3E881C2DFE}"/>
          </ac:spMkLst>
        </pc:spChg>
        <pc:spChg chg="add mod">
          <ac:chgData name="Sanders Wang" userId="089d73b8-785c-4012-b931-81c632b6c9c7" providerId="ADAL" clId="{975E42F5-CDA0-4D4B-A234-FE49F872B870}" dt="2025-07-27T08:27:49.282" v="17461" actId="688"/>
          <ac:spMkLst>
            <pc:docMk/>
            <pc:sldMk cId="1089823269" sldId="359"/>
            <ac:spMk id="28" creationId="{B1720A58-2957-9BAD-3F5E-F39503F3979A}"/>
          </ac:spMkLst>
        </pc:spChg>
        <pc:spChg chg="add mod">
          <ac:chgData name="Sanders Wang" userId="089d73b8-785c-4012-b931-81c632b6c9c7" providerId="ADAL" clId="{975E42F5-CDA0-4D4B-A234-FE49F872B870}" dt="2025-07-27T08:29:05.766" v="17464" actId="571"/>
          <ac:spMkLst>
            <pc:docMk/>
            <pc:sldMk cId="1089823269" sldId="359"/>
            <ac:spMk id="29" creationId="{12601895-DC42-342F-28C1-FE2EB233411C}"/>
          </ac:spMkLst>
        </pc:spChg>
        <pc:spChg chg="add mod">
          <ac:chgData name="Sanders Wang" userId="089d73b8-785c-4012-b931-81c632b6c9c7" providerId="ADAL" clId="{975E42F5-CDA0-4D4B-A234-FE49F872B870}" dt="2025-07-27T08:30:12.585" v="17483" actId="113"/>
          <ac:spMkLst>
            <pc:docMk/>
            <pc:sldMk cId="1089823269" sldId="359"/>
            <ac:spMk id="30" creationId="{07E1033F-E2AC-D58E-D051-8DE77A191C47}"/>
          </ac:spMkLst>
        </pc:spChg>
        <pc:spChg chg="add mod">
          <ac:chgData name="Sanders Wang" userId="089d73b8-785c-4012-b931-81c632b6c9c7" providerId="ADAL" clId="{975E42F5-CDA0-4D4B-A234-FE49F872B870}" dt="2025-07-27T08:30:27.823" v="17486" actId="207"/>
          <ac:spMkLst>
            <pc:docMk/>
            <pc:sldMk cId="1089823269" sldId="359"/>
            <ac:spMk id="31" creationId="{181CB413-DA1D-AF12-B706-13B84DF0EA14}"/>
          </ac:spMkLst>
        </pc:spChg>
        <pc:spChg chg="add mod">
          <ac:chgData name="Sanders Wang" userId="089d73b8-785c-4012-b931-81c632b6c9c7" providerId="ADAL" clId="{975E42F5-CDA0-4D4B-A234-FE49F872B870}" dt="2025-07-27T08:43:57.066" v="17602" actId="20577"/>
          <ac:spMkLst>
            <pc:docMk/>
            <pc:sldMk cId="1089823269" sldId="359"/>
            <ac:spMk id="32" creationId="{432875A7-FFD5-561A-D635-5BC20F98E919}"/>
          </ac:spMkLst>
        </pc:spChg>
        <pc:cxnChg chg="add del">
          <ac:chgData name="Sanders Wang" userId="089d73b8-785c-4012-b931-81c632b6c9c7" providerId="ADAL" clId="{975E42F5-CDA0-4D4B-A234-FE49F872B870}" dt="2025-07-27T08:20:18.392" v="17373" actId="11529"/>
          <ac:cxnSpMkLst>
            <pc:docMk/>
            <pc:sldMk cId="1089823269" sldId="359"/>
            <ac:cxnSpMk id="7" creationId="{18F01B93-500F-6342-944A-B18B4C730C5E}"/>
          </ac:cxnSpMkLst>
        </pc:cxnChg>
        <pc:cxnChg chg="add">
          <ac:chgData name="Sanders Wang" userId="089d73b8-785c-4012-b931-81c632b6c9c7" providerId="ADAL" clId="{975E42F5-CDA0-4D4B-A234-FE49F872B870}" dt="2025-07-27T08:21:26.950" v="17382" actId="11529"/>
          <ac:cxnSpMkLst>
            <pc:docMk/>
            <pc:sldMk cId="1089823269" sldId="359"/>
            <ac:cxnSpMk id="12" creationId="{89ED562C-1E5E-44D6-6080-9D4CEC747DB2}"/>
          </ac:cxnSpMkLst>
        </pc:cxnChg>
        <pc:cxnChg chg="add mod">
          <ac:chgData name="Sanders Wang" userId="089d73b8-785c-4012-b931-81c632b6c9c7" providerId="ADAL" clId="{975E42F5-CDA0-4D4B-A234-FE49F872B870}" dt="2025-07-27T08:21:45.716" v="17385" actId="14100"/>
          <ac:cxnSpMkLst>
            <pc:docMk/>
            <pc:sldMk cId="1089823269" sldId="359"/>
            <ac:cxnSpMk id="14" creationId="{06DD0815-49BD-5344-C70A-7D7488FC5D58}"/>
          </ac:cxnSpMkLst>
        </pc:cxnChg>
      </pc:sldChg>
      <pc:sldChg chg="addSp modSp new mod">
        <pc:chgData name="Sanders Wang" userId="089d73b8-785c-4012-b931-81c632b6c9c7" providerId="ADAL" clId="{975E42F5-CDA0-4D4B-A234-FE49F872B870}" dt="2025-07-27T08:40:54.640" v="17592" actId="20577"/>
        <pc:sldMkLst>
          <pc:docMk/>
          <pc:sldMk cId="765568605" sldId="360"/>
        </pc:sldMkLst>
        <pc:spChg chg="add mod">
          <ac:chgData name="Sanders Wang" userId="089d73b8-785c-4012-b931-81c632b6c9c7" providerId="ADAL" clId="{975E42F5-CDA0-4D4B-A234-FE49F872B870}" dt="2025-07-27T08:40:54.640" v="17592" actId="20577"/>
          <ac:spMkLst>
            <pc:docMk/>
            <pc:sldMk cId="765568605" sldId="360"/>
            <ac:spMk id="4" creationId="{57E00F92-C877-6873-4F8C-971E88AA52FB}"/>
          </ac:spMkLst>
        </pc:spChg>
        <pc:picChg chg="add">
          <ac:chgData name="Sanders Wang" userId="089d73b8-785c-4012-b931-81c632b6c9c7" providerId="ADAL" clId="{975E42F5-CDA0-4D4B-A234-FE49F872B870}" dt="2025-07-27T08:40:38.705" v="17585" actId="22"/>
          <ac:picMkLst>
            <pc:docMk/>
            <pc:sldMk cId="765568605" sldId="360"/>
            <ac:picMk id="3" creationId="{915D89A4-29BB-73E5-A37B-FB93D6E3D12F}"/>
          </ac:picMkLst>
        </pc:picChg>
      </pc:sldChg>
      <pc:sldChg chg="addSp modSp new mod">
        <pc:chgData name="Sanders Wang" userId="089d73b8-785c-4012-b931-81c632b6c9c7" providerId="ADAL" clId="{975E42F5-CDA0-4D4B-A234-FE49F872B870}" dt="2025-07-27T09:08:16.953" v="17614" actId="20577"/>
        <pc:sldMkLst>
          <pc:docMk/>
          <pc:sldMk cId="4117529056" sldId="361"/>
        </pc:sldMkLst>
        <pc:spChg chg="add mod">
          <ac:chgData name="Sanders Wang" userId="089d73b8-785c-4012-b931-81c632b6c9c7" providerId="ADAL" clId="{975E42F5-CDA0-4D4B-A234-FE49F872B870}" dt="2025-07-27T09:08:16.953" v="17614" actId="20577"/>
          <ac:spMkLst>
            <pc:docMk/>
            <pc:sldMk cId="4117529056" sldId="361"/>
            <ac:spMk id="4" creationId="{8440DCBF-ACFB-391A-6367-02EDD4956BEA}"/>
          </ac:spMkLst>
        </pc:spChg>
        <pc:picChg chg="add">
          <ac:chgData name="Sanders Wang" userId="089d73b8-785c-4012-b931-81c632b6c9c7" providerId="ADAL" clId="{975E42F5-CDA0-4D4B-A234-FE49F872B870}" dt="2025-07-27T09:07:51.265" v="17604" actId="22"/>
          <ac:picMkLst>
            <pc:docMk/>
            <pc:sldMk cId="4117529056" sldId="361"/>
            <ac:picMk id="3" creationId="{1672D557-7505-A582-78C0-8AB957A2CD4D}"/>
          </ac:picMkLst>
        </pc:picChg>
      </pc:sldChg>
      <pc:sldChg chg="addSp modSp new mod">
        <pc:chgData name="Sanders Wang" userId="089d73b8-785c-4012-b931-81c632b6c9c7" providerId="ADAL" clId="{975E42F5-CDA0-4D4B-A234-FE49F872B870}" dt="2025-07-28T06:39:49.873" v="17622" actId="20577"/>
        <pc:sldMkLst>
          <pc:docMk/>
          <pc:sldMk cId="3420511402" sldId="362"/>
        </pc:sldMkLst>
        <pc:spChg chg="add mod">
          <ac:chgData name="Sanders Wang" userId="089d73b8-785c-4012-b931-81c632b6c9c7" providerId="ADAL" clId="{975E42F5-CDA0-4D4B-A234-FE49F872B870}" dt="2025-07-28T06:39:49.873" v="17622" actId="20577"/>
          <ac:spMkLst>
            <pc:docMk/>
            <pc:sldMk cId="3420511402" sldId="362"/>
            <ac:spMk id="4" creationId="{C94841E4-3D4B-57F4-5F9B-BAD6AEFA2B12}"/>
          </ac:spMkLst>
        </pc:spChg>
        <pc:picChg chg="add">
          <ac:chgData name="Sanders Wang" userId="089d73b8-785c-4012-b931-81c632b6c9c7" providerId="ADAL" clId="{975E42F5-CDA0-4D4B-A234-FE49F872B870}" dt="2025-07-28T06:39:32.599" v="17616" actId="22"/>
          <ac:picMkLst>
            <pc:docMk/>
            <pc:sldMk cId="3420511402" sldId="362"/>
            <ac:picMk id="3" creationId="{2A2DF93B-9007-1CD7-DECE-624E4F8576E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9AD92-EC13-466A-B82B-1C800CF7510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3455D-7196-4973-BC8E-C7267FE5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00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39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12995-FF93-1CF6-05C3-4545B70C0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45376-1A1D-8446-EC85-9FD89C7925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F1459-3AB2-A18E-E78A-641E7158E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CEB0-CF9A-01A0-038C-88A55C0E0E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19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97793-89D3-7B67-CEFB-6135E3B5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3CDEDA-3569-2308-E5B6-7E40BA8A9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63385B-007E-8A12-35BB-1EF5BB43E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DFA97-4699-FD2D-D5B4-1E0870B93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7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28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16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7F2D2-A762-846A-37A1-D91FA7C2D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1BCD-EEF9-E509-C343-25367FBEB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C1B6C-7F1C-03DD-863D-6D77B10B8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286B7-6E89-345A-95F1-AE7B8071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5B158-6C54-A16B-E4C5-1EE9B326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97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BC71A-F026-2143-2232-21652F80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D3884-3F3F-8819-D197-4EDAB41AA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FAA70-5F5D-619B-475B-918BA4C3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70A19-9C52-65F9-E194-976C73262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8A080-3B89-F4F3-D56C-5AE7C544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4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963B1D-D54F-1D5F-75D8-D3042DF83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F1291-DB9A-722D-87B0-B634A715A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04BF9-3EC0-FB26-CB24-E53CB432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AA750-16D3-CCB8-974B-6A7F878F5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84D43-B92F-DC02-9ECD-B54A1434B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77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7C3A-44B4-D950-1A69-3A5955C8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97D88-8C24-AF21-23BB-E89501A53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D7443-94ED-34B8-9A76-88F3F7857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A5F5-BF7A-FA47-4F26-293B21AF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CD16A-103E-AE86-751E-0DD9D972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88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BE4E-7538-79A4-9F15-E2A1285F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584BE-F158-F2AE-97B0-164843A48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38F85-A996-D065-7926-F8BB98EA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C0C32-7DD4-6080-C974-6D518A8D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E6924-64D3-68F4-5138-14332F2FB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48F2-099C-91A4-248E-40EAF083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CAF89-9710-DC40-86B2-392FBBAE0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8BA8A-57F9-7C8C-3071-0376C45CF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0E988-7C5D-A836-96C7-0718DA2B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D1B88-0489-1149-B15E-0A420DA0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801D2-B2F1-560E-0161-FB688DAB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9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288F-F8AD-AC47-5D71-FD8F6627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38FB-5FBE-6972-8C5C-0021C1B5D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4E2EE-45C3-E1CF-1CA8-AFC79D868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1B7249-F2F0-8F1A-9B2A-97FD5BDF7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BAF86-778E-2E13-3D54-B08A1059F9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28E72-82FA-2649-7CCD-E873D7685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C47AB-2C2D-5448-E144-03D5D58B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FD9055-02D7-B059-3388-D30CBAA3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0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843F-94AC-71A1-4FC9-15934553C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96459-1687-93B9-92E9-9FD4B129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4123C-C58F-EF90-A3EB-E7ACA7926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B0E79-EF09-763D-5191-6D2D5ABE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9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FCEADB-02F0-C177-2A8C-BD7E2653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017BFB-ADD1-9929-F375-B6C94B5A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9CF7F-86F1-26E0-EED7-D8B203E6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8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AC86-8D41-D7AC-E460-74DF4132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0CCAC-B734-0452-31F8-246612D73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8C582-7039-F2AA-7BDF-E2A3CE55F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A5750-F28F-B9A7-304F-DACF45881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FF718-2F03-C34A-38D5-CB3224C72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53D81-6CBC-F47D-3EE7-129C4F30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63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2C950-01AD-7BA7-7FFE-6C2D73E6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FC2AE7-2EBA-B9C8-A7FD-0B93ACCBB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FD625-ED73-CB71-AFBC-83581E752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93185-7C5D-125E-629B-403FBA44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03F54-7DDA-D3D9-6237-CD201CF9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5C205-3B26-D023-5479-01A2A89B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8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E706E-65D2-AD81-7FE2-66C1BC16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B5F68-1FA2-E463-ECF0-824962530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D0FAA-EE48-8F8D-BAA2-AEB976A22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5BF3B-0CE4-BF59-92C7-011A4EF0C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496A3-9638-EF95-046C-C6192A040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4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Nyquist%E2%80%93Shannon_sampling_theorem" TargetMode="Externa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male-avatar-icon-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vector-art/15568001-question-mark-red-hand-drawn-doodle-faq-symbo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stock.vercel.app/posts/blue-question-mark-icon-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irline-ticket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irline-ticket" TargetMode="External"/><Relationship Id="rId7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pixabay.com/en/lock-icon-blue-symbol-security-2430207/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2718046/electrical_switch_switch_switch_icon_ic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freepngimg.com/png/78155-icons-light-idea-computer-lighting-incandescent-bulb" TargetMode="Externa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0.jpg"/><Relationship Id="rId3" Type="http://schemas.openxmlformats.org/officeDocument/2006/relationships/hyperlink" Target="https://icon-library.com/icon/free-icon-file-29.html" TargetMode="External"/><Relationship Id="rId7" Type="http://schemas.openxmlformats.org/officeDocument/2006/relationships/hyperlink" Target="https://icon-library.com/icon/avatar-icon-8.html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15.jpg"/><Relationship Id="rId16" Type="http://schemas.openxmlformats.org/officeDocument/2006/relationships/hyperlink" Target="https://cd.foundation/stay-connected/newsletter-archive/cdf-newsletter-may2020/attachment/spinnaker-icon-color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hyperlink" Target="https://icon-library.com/icon/avatar-icon-images-4.html" TargetMode="External"/><Relationship Id="rId5" Type="http://schemas.openxmlformats.org/officeDocument/2006/relationships/hyperlink" Target="https://ar.inspiredpencil.com/pictures-2023/male-avatar-icon-png" TargetMode="External"/><Relationship Id="rId15" Type="http://schemas.openxmlformats.org/officeDocument/2006/relationships/image" Target="../media/image21.png"/><Relationship Id="rId10" Type="http://schemas.openxmlformats.org/officeDocument/2006/relationships/image" Target="../media/image18.jpg"/><Relationship Id="rId4" Type="http://schemas.openxmlformats.org/officeDocument/2006/relationships/image" Target="../media/image6.png"/><Relationship Id="rId9" Type="http://schemas.openxmlformats.org/officeDocument/2006/relationships/hyperlink" Target="https://icon-library.com/icon/avatar-icon-6.html" TargetMode="External"/><Relationship Id="rId14" Type="http://schemas.openxmlformats.org/officeDocument/2006/relationships/hyperlink" Target="https://www.opensourceforu.com/2017/08/devops-series-ansible-deployment-jenkins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0.jpg"/><Relationship Id="rId3" Type="http://schemas.openxmlformats.org/officeDocument/2006/relationships/hyperlink" Target="https://icon-library.com/icon/free-icon-file-29.html" TargetMode="External"/><Relationship Id="rId7" Type="http://schemas.openxmlformats.org/officeDocument/2006/relationships/hyperlink" Target="https://icon-library.com/icon/avatar-icon-8.html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15.jpg"/><Relationship Id="rId16" Type="http://schemas.openxmlformats.org/officeDocument/2006/relationships/hyperlink" Target="https://cd.foundation/stay-connected/newsletter-archive/cdf-newsletter-may2020/attachment/spinnaker-icon-color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hyperlink" Target="https://icon-library.com/icon/avatar-icon-images-4.html" TargetMode="External"/><Relationship Id="rId5" Type="http://schemas.openxmlformats.org/officeDocument/2006/relationships/hyperlink" Target="https://ar.inspiredpencil.com/pictures-2023/male-avatar-icon-png" TargetMode="External"/><Relationship Id="rId15" Type="http://schemas.openxmlformats.org/officeDocument/2006/relationships/image" Target="../media/image21.png"/><Relationship Id="rId10" Type="http://schemas.openxmlformats.org/officeDocument/2006/relationships/image" Target="../media/image18.jpg"/><Relationship Id="rId4" Type="http://schemas.openxmlformats.org/officeDocument/2006/relationships/image" Target="../media/image6.png"/><Relationship Id="rId9" Type="http://schemas.openxmlformats.org/officeDocument/2006/relationships/hyperlink" Target="https://icon-library.com/icon/avatar-icon-6.html" TargetMode="External"/><Relationship Id="rId14" Type="http://schemas.openxmlformats.org/officeDocument/2006/relationships/hyperlink" Target="https://www.opensourceforu.com/2017/08/devops-series-ansible-deployment-jenkin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key-yellow-metal-symbol-icon-31667/" TargetMode="External"/><Relationship Id="rId7" Type="http://schemas.openxmlformats.org/officeDocument/2006/relationships/hyperlink" Target="https://pixabay.com/en/box-cardboard-cube-isometric-1299001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https://freepngimg.com/png/12802-customer-picture" TargetMode="External"/><Relationship Id="rId7" Type="http://schemas.openxmlformats.org/officeDocument/2006/relationships/hyperlink" Target="https://fr.freepik.com/icones-gratuites/cochon_14076480.htm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commons.wikimedia.org/wiki/Package" TargetMode="External"/><Relationship Id="rId5" Type="http://schemas.openxmlformats.org/officeDocument/2006/relationships/hyperlink" Target="https://www.freepik.com/premium-ai-image/graphic-designer-digital-avatar-generative-ai_65664697.htm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1.jpg"/><Relationship Id="rId9" Type="http://schemas.openxmlformats.org/officeDocument/2006/relationships/hyperlink" Target="https://icon-library.com/icon/avatar-icon-images-4.html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hyperlink" Target="https://www.freestock.com/free-photos/corporate-female-architect-smiling-white-background-2320742" TargetMode="External"/><Relationship Id="rId3" Type="http://schemas.openxmlformats.org/officeDocument/2006/relationships/hyperlink" Target="https://freepngimg.com/png/12802-customer-picture" TargetMode="External"/><Relationship Id="rId7" Type="http://schemas.openxmlformats.org/officeDocument/2006/relationships/hyperlink" Target="https://fr.freepik.com/icones-gratuites/cochon_14076480.htm" TargetMode="External"/><Relationship Id="rId12" Type="http://schemas.openxmlformats.org/officeDocument/2006/relationships/image" Target="../media/image31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commons.wikimedia.org/wiki/Package" TargetMode="External"/><Relationship Id="rId5" Type="http://schemas.openxmlformats.org/officeDocument/2006/relationships/hyperlink" Target="https://www.freepik.com/premium-ai-image/graphic-designer-digital-avatar-generative-ai_65664697.htm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1.jpg"/><Relationship Id="rId9" Type="http://schemas.openxmlformats.org/officeDocument/2006/relationships/hyperlink" Target="https://icon-library.com/icon/avatar-icon-images-4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graphic-designer-digital-avatar-generative-ai_65664697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.inspiredpencil.com/pictures-2023/avatar-icon-png" TargetMode="Externa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game-icons.net/1x1/lorc/processor.html" TargetMode="External"/><Relationship Id="rId7" Type="http://schemas.openxmlformats.org/officeDocument/2006/relationships/hyperlink" Target="https://freesvg.org/wlan-access-point-symbol-vector-clip-ar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hyperlink" Target="https://freesvg.org/vector-image-of-blue-3d-cpu-icon" TargetMode="External"/><Relationship Id="rId10" Type="http://schemas.openxmlformats.org/officeDocument/2006/relationships/hyperlink" Target="https://svgsilh.com/image/2025115.html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37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mage-of-blue-3d-cpu-icon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8/docs/api/java/util/function/Consumer.html" TargetMode="External"/><Relationship Id="rId13" Type="http://schemas.openxmlformats.org/officeDocument/2006/relationships/hyperlink" Target="https://docs.oracle.com/javase/8/docs/api/java/util/function/DoubleSupplier.html" TargetMode="External"/><Relationship Id="rId18" Type="http://schemas.openxmlformats.org/officeDocument/2006/relationships/hyperlink" Target="https://docs.oracle.com/javase/8/docs/api/java/util/function/IntBinaryOperator.html" TargetMode="External"/><Relationship Id="rId3" Type="http://schemas.openxmlformats.org/officeDocument/2006/relationships/hyperlink" Target="https://docs.oracle.com/javase/8/docs/api/java/util/function/BiConsumer.html" TargetMode="External"/><Relationship Id="rId21" Type="http://schemas.openxmlformats.org/officeDocument/2006/relationships/hyperlink" Target="https://docs.oracle.com/javase/8/docs/api/java/util/function/IntPredicate.html" TargetMode="External"/><Relationship Id="rId7" Type="http://schemas.openxmlformats.org/officeDocument/2006/relationships/hyperlink" Target="https://docs.oracle.com/javase/8/docs/api/java/util/function/BooleanSupplier.html" TargetMode="External"/><Relationship Id="rId12" Type="http://schemas.openxmlformats.org/officeDocument/2006/relationships/hyperlink" Target="https://docs.oracle.com/javase/8/docs/api/java/util/function/DoublePredicate.html" TargetMode="External"/><Relationship Id="rId17" Type="http://schemas.openxmlformats.org/officeDocument/2006/relationships/hyperlink" Target="https://docs.oracle.com/javase/8/docs/api/java/util/function/Function.html" TargetMode="External"/><Relationship Id="rId25" Type="http://schemas.openxmlformats.org/officeDocument/2006/relationships/hyperlink" Target="https://how.dev/answers/a-list-of-all-the-functional-interfaces-in-java" TargetMode="External"/><Relationship Id="rId2" Type="http://schemas.openxmlformats.org/officeDocument/2006/relationships/hyperlink" Target="https://docs.oracle.com/javase/8/docs/api/java/lang/Runnable.html" TargetMode="External"/><Relationship Id="rId16" Type="http://schemas.openxmlformats.org/officeDocument/2006/relationships/hyperlink" Target="https://docs.oracle.com/javase/8/docs/api/java/util/function/DoubleUnaryOperator.html" TargetMode="External"/><Relationship Id="rId20" Type="http://schemas.openxmlformats.org/officeDocument/2006/relationships/hyperlink" Target="https://docs.oracle.com/javase/8/docs/api/java/util/function/IntFunc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oracle.com/javase/8/docs/api/java/util/function/BiPredicate.html" TargetMode="External"/><Relationship Id="rId11" Type="http://schemas.openxmlformats.org/officeDocument/2006/relationships/hyperlink" Target="https://docs.oracle.com/javase/8/docs/api/java/util/function/DoubleFunction.html" TargetMode="External"/><Relationship Id="rId24" Type="http://schemas.openxmlformats.org/officeDocument/2006/relationships/hyperlink" Target="https://docs.oracle.com/javase/8/docs/api/java/util/function/IntToLongFunction.html" TargetMode="External"/><Relationship Id="rId5" Type="http://schemas.openxmlformats.org/officeDocument/2006/relationships/hyperlink" Target="https://docs.oracle.com/javase/8/docs/api/java/util/function/BinaryOperator.html" TargetMode="External"/><Relationship Id="rId15" Type="http://schemas.openxmlformats.org/officeDocument/2006/relationships/hyperlink" Target="https://docs.oracle.com/javase/8/docs/api/java/util/function/DoubleToLongFunction.html" TargetMode="External"/><Relationship Id="rId23" Type="http://schemas.openxmlformats.org/officeDocument/2006/relationships/hyperlink" Target="https://docs.oracle.com/javase/8/docs/api/java/util/function/IntToDoubleFunction.html" TargetMode="External"/><Relationship Id="rId10" Type="http://schemas.openxmlformats.org/officeDocument/2006/relationships/hyperlink" Target="https://docs.oracle.com/javase/8/docs/api/java/util/function/DoubleConsumer.html" TargetMode="External"/><Relationship Id="rId19" Type="http://schemas.openxmlformats.org/officeDocument/2006/relationships/hyperlink" Target="https://docs.oracle.com/javase/8/docs/api/java/util/function/IntConsumer.html" TargetMode="External"/><Relationship Id="rId4" Type="http://schemas.openxmlformats.org/officeDocument/2006/relationships/hyperlink" Target="https://docs.oracle.com/javase/8/docs/api/java/util/function/BiFunction.html" TargetMode="External"/><Relationship Id="rId9" Type="http://schemas.openxmlformats.org/officeDocument/2006/relationships/hyperlink" Target="https://docs.oracle.com/javase/8/docs/api/java/util/function/DoubleBinaryOperator.html" TargetMode="External"/><Relationship Id="rId14" Type="http://schemas.openxmlformats.org/officeDocument/2006/relationships/hyperlink" Target="https://docs.oracle.com/javase/8/docs/api/java/util/function/DoubleToIntFunction.html" TargetMode="External"/><Relationship Id="rId22" Type="http://schemas.openxmlformats.org/officeDocument/2006/relationships/hyperlink" Target="https://docs.oracle.com/javase/8/docs/api/java/util/function/IntSupplier.html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8/docs/api/java/util/function/LongToDoubleFunction.html" TargetMode="External"/><Relationship Id="rId13" Type="http://schemas.openxmlformats.org/officeDocument/2006/relationships/hyperlink" Target="https://docs.oracle.com/javase/8/docs/api/java/util/function/ObjLongConsumer.html" TargetMode="External"/><Relationship Id="rId18" Type="http://schemas.openxmlformats.org/officeDocument/2006/relationships/hyperlink" Target="https://docs.oracle.com/javase/8/docs/api/java/util/function/ToIntBiFunction.html" TargetMode="External"/><Relationship Id="rId3" Type="http://schemas.openxmlformats.org/officeDocument/2006/relationships/hyperlink" Target="https://docs.oracle.com/javase/8/docs/api/java/util/function/LongBinaryOperator.html" TargetMode="External"/><Relationship Id="rId21" Type="http://schemas.openxmlformats.org/officeDocument/2006/relationships/hyperlink" Target="https://docs.oracle.com/javase/8/docs/api/java/util/function/ToLongFunction.html" TargetMode="External"/><Relationship Id="rId7" Type="http://schemas.openxmlformats.org/officeDocument/2006/relationships/hyperlink" Target="https://docs.oracle.com/javase/8/docs/api/java/util/function/LongSupplier.html" TargetMode="External"/><Relationship Id="rId12" Type="http://schemas.openxmlformats.org/officeDocument/2006/relationships/hyperlink" Target="https://docs.oracle.com/javase/8/docs/api/java/util/function/ObjIntConsumer.html" TargetMode="External"/><Relationship Id="rId17" Type="http://schemas.openxmlformats.org/officeDocument/2006/relationships/hyperlink" Target="https://docs.oracle.com/javase/8/docs/api/java/util/function/ToDoubleFunction.html" TargetMode="External"/><Relationship Id="rId2" Type="http://schemas.openxmlformats.org/officeDocument/2006/relationships/hyperlink" Target="https://docs.oracle.com/javase/8/docs/api/java/util/function/IntUnaryOperator.html" TargetMode="External"/><Relationship Id="rId16" Type="http://schemas.openxmlformats.org/officeDocument/2006/relationships/hyperlink" Target="https://docs.oracle.com/javase/8/docs/api/java/util/function/ToDoubleBiFunction.html" TargetMode="External"/><Relationship Id="rId20" Type="http://schemas.openxmlformats.org/officeDocument/2006/relationships/hyperlink" Target="https://docs.oracle.com/javase/8/docs/api/java/util/function/ToLongBiFunc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oracle.com/javase/8/docs/api/java/util/function/LongPredicate.html" TargetMode="External"/><Relationship Id="rId11" Type="http://schemas.openxmlformats.org/officeDocument/2006/relationships/hyperlink" Target="https://docs.oracle.com/javase/8/docs/api/java/util/function/ObjDoubleConsumer.html" TargetMode="External"/><Relationship Id="rId5" Type="http://schemas.openxmlformats.org/officeDocument/2006/relationships/hyperlink" Target="https://docs.oracle.com/javase/8/docs/api/java/util/function/LongFunction.html" TargetMode="External"/><Relationship Id="rId15" Type="http://schemas.openxmlformats.org/officeDocument/2006/relationships/hyperlink" Target="https://docs.oracle.com/javase/8/docs/api/java/util/function/Supplier.html" TargetMode="External"/><Relationship Id="rId10" Type="http://schemas.openxmlformats.org/officeDocument/2006/relationships/hyperlink" Target="https://docs.oracle.com/javase/8/docs/api/java/util/function/LongUnaryOperator.html" TargetMode="External"/><Relationship Id="rId19" Type="http://schemas.openxmlformats.org/officeDocument/2006/relationships/hyperlink" Target="https://docs.oracle.com/javase/8/docs/api/java/util/function/ToIntFunction.html" TargetMode="External"/><Relationship Id="rId4" Type="http://schemas.openxmlformats.org/officeDocument/2006/relationships/hyperlink" Target="https://docs.oracle.com/javase/8/docs/api/java/util/function/LongConsumer.html" TargetMode="External"/><Relationship Id="rId9" Type="http://schemas.openxmlformats.org/officeDocument/2006/relationships/hyperlink" Target="https://docs.oracle.com/javase/8/docs/api/java/util/function/LongToIntFunction.html" TargetMode="External"/><Relationship Id="rId14" Type="http://schemas.openxmlformats.org/officeDocument/2006/relationships/hyperlink" Target="https://docs.oracle.com/javase/8/docs/api/java/util/function/Predicate.html" TargetMode="External"/><Relationship Id="rId22" Type="http://schemas.openxmlformats.org/officeDocument/2006/relationships/hyperlink" Target="https://docs.oracle.com/javase/8/docs/api/java/util/function/UnaryOperator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graphic-designer-digital-avatar-generative-ai_65664697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.inspiredpencil.com/pictures-2023/avatar-icon-png" TargetMode="Externa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mage-of-blue-3d-cpu-icon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vgsilh.com/image/1970469.html" TargetMode="Externa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hyperlink" Target="https://www.vemeko.com/blog/67148.html" TargetMode="External"/><Relationship Id="rId7" Type="http://schemas.openxmlformats.org/officeDocument/2006/relationships/hyperlink" Target="https://www.flaticon.com/free-icon/important_9908243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hyperlink" Target="https://iq.opengenus.org/structure-of-field-programmable-gate-array-fpga/" TargetMode="External"/><Relationship Id="rId4" Type="http://schemas.openxmlformats.org/officeDocument/2006/relationships/image" Target="../media/image43.jpeg"/><Relationship Id="rId9" Type="http://schemas.openxmlformats.org/officeDocument/2006/relationships/hyperlink" Target="https://icon-library.com/icon/important-icon-png-1.html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svgsilh.com/image/311292.html" TargetMode="External"/><Relationship Id="rId3" Type="http://schemas.openxmlformats.org/officeDocument/2006/relationships/hyperlink" Target="https://pixabay.com/da/kamera-foto-sort-ikon-fotografi-1265913/" TargetMode="External"/><Relationship Id="rId7" Type="http://schemas.openxmlformats.org/officeDocument/2006/relationships/image" Target="../media/image4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hyperlink" Target="https://freepngimg.com/png/27573-computer-monitor-icon" TargetMode="External"/><Relationship Id="rId10" Type="http://schemas.openxmlformats.org/officeDocument/2006/relationships/hyperlink" Target="https://game-icons.net/1x1/delapouite/entry-door.html" TargetMode="External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vatar-icon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icon-symbol-confirmation-hook-ok-803718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vatar-icon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icon-symbol-confirmation-hook-ok-803718/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95431/star-by-artokem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svgsilh.com/image/98614.html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penclipart.org/detail/95431/star-by-artokem" TargetMode="External"/><Relationship Id="rId4" Type="http://schemas.openxmlformats.org/officeDocument/2006/relationships/image" Target="../media/image7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10422120/bash_shell_script_ic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3schools.com/bash/" TargetMode="Externa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https://www.vecteezy.com/vector-art/20300700-factory-worker-vector-icon" TargetMode="External"/><Relationship Id="rId7" Type="http://schemas.openxmlformats.org/officeDocument/2006/relationships/hyperlink" Target="https://www.vecteezy.com/vector-art/13119972-boss-ceo-head-leader-mr-flat-color-icon-vector-icon-banner-template" TargetMode="Externa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g"/><Relationship Id="rId5" Type="http://schemas.openxmlformats.org/officeDocument/2006/relationships/hyperlink" Target="https://www.iconfinder.com/icons/462528/auto_car_car1_cars_mobile_race_vehicle_icon" TargetMode="External"/><Relationship Id="rId10" Type="http://schemas.openxmlformats.org/officeDocument/2006/relationships/hyperlink" Target="https://svgsilh.com/image/156734.html" TargetMode="External"/><Relationship Id="rId4" Type="http://schemas.openxmlformats.org/officeDocument/2006/relationships/image" Target="../media/image79.png"/><Relationship Id="rId9" Type="http://schemas.openxmlformats.org/officeDocument/2006/relationships/image" Target="../media/image82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hyperlink" Target="https://www.iconfinder.com/icons/462528/auto_car_car1_cars_mobile_race_vehicle_icon" TargetMode="External"/><Relationship Id="rId7" Type="http://schemas.openxmlformats.org/officeDocument/2006/relationships/hyperlink" Target="https://icon-library.com/icon/wheel-icon-png-22.html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jpg"/><Relationship Id="rId5" Type="http://schemas.openxmlformats.org/officeDocument/2006/relationships/hyperlink" Target="https://en.wikipedia.org/wiki/Wikipedia:WikiProject_Trucks/Templates" TargetMode="External"/><Relationship Id="rId4" Type="http://schemas.openxmlformats.org/officeDocument/2006/relationships/image" Target="../media/image83.png"/><Relationship Id="rId9" Type="http://schemas.openxmlformats.org/officeDocument/2006/relationships/hyperlink" Target="https://freepngimg.com/png/65691-factory-creative-vector-design-chimney-icon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hyperlink" Target="https://www.pngall.com/macos-png/download/40959" TargetMode="External"/><Relationship Id="rId7" Type="http://schemas.openxmlformats.org/officeDocument/2006/relationships/hyperlink" Target="https://icon-library.com/icon/button-icon-png-10.html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g"/><Relationship Id="rId5" Type="http://schemas.openxmlformats.org/officeDocument/2006/relationships/hyperlink" Target="https://pixabay.com/es/ventana-inicio-bot%C3%B3n-orbe-negocio-47202/" TargetMode="External"/><Relationship Id="rId4" Type="http://schemas.openxmlformats.org/officeDocument/2006/relationships/image" Target="../media/image88.png"/><Relationship Id="rId9" Type="http://schemas.openxmlformats.org/officeDocument/2006/relationships/hyperlink" Target="https://pixabay.com/en/checkbox-check-mark-mark-check-303113/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B421B7-3C7E-5ABA-88C7-5651E145D0F6}"/>
              </a:ext>
            </a:extLst>
          </p:cNvPr>
          <p:cNvSpPr/>
          <p:nvPr/>
        </p:nvSpPr>
        <p:spPr>
          <a:xfrm>
            <a:off x="4441372" y="718457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+ register (control + Full addition)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AA574F-9CC6-2459-59A5-DD282FE30BDA}"/>
              </a:ext>
            </a:extLst>
          </p:cNvPr>
          <p:cNvCxnSpPr/>
          <p:nvPr/>
        </p:nvCxnSpPr>
        <p:spPr>
          <a:xfrm>
            <a:off x="4191001" y="968828"/>
            <a:ext cx="2503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B5CF11-215C-32D1-30FE-B101CB996191}"/>
              </a:ext>
            </a:extLst>
          </p:cNvPr>
          <p:cNvCxnSpPr/>
          <p:nvPr/>
        </p:nvCxnSpPr>
        <p:spPr>
          <a:xfrm>
            <a:off x="4201883" y="1121228"/>
            <a:ext cx="2503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524D5517-3055-48E9-77B5-06EA97D61448}"/>
              </a:ext>
            </a:extLst>
          </p:cNvPr>
          <p:cNvSpPr/>
          <p:nvPr/>
        </p:nvSpPr>
        <p:spPr>
          <a:xfrm>
            <a:off x="4038601" y="1349828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99E46-DDA2-D458-0A5A-F103FAA0ACFB}"/>
              </a:ext>
            </a:extLst>
          </p:cNvPr>
          <p:cNvSpPr txBox="1"/>
          <p:nvPr/>
        </p:nvSpPr>
        <p:spPr>
          <a:xfrm>
            <a:off x="3477937" y="132844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BA588E2-B39A-DFC2-A2F9-593A8C99975A}"/>
              </a:ext>
            </a:extLst>
          </p:cNvPr>
          <p:cNvSpPr/>
          <p:nvPr/>
        </p:nvSpPr>
        <p:spPr>
          <a:xfrm>
            <a:off x="5802087" y="1371209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BB553-385D-5A2F-35C1-C35E8A7C510B}"/>
              </a:ext>
            </a:extLst>
          </p:cNvPr>
          <p:cNvSpPr txBox="1"/>
          <p:nvPr/>
        </p:nvSpPr>
        <p:spPr>
          <a:xfrm>
            <a:off x="6259284" y="137120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2A6FA-D834-0D99-A147-3A0442EF6DC4}"/>
              </a:ext>
            </a:extLst>
          </p:cNvPr>
          <p:cNvSpPr txBox="1"/>
          <p:nvPr/>
        </p:nvSpPr>
        <p:spPr>
          <a:xfrm>
            <a:off x="3635927" y="78416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E36602-37B0-D97A-B3B5-1BFAB7ED554F}"/>
              </a:ext>
            </a:extLst>
          </p:cNvPr>
          <p:cNvSpPr/>
          <p:nvPr/>
        </p:nvSpPr>
        <p:spPr>
          <a:xfrm>
            <a:off x="3075263" y="718457"/>
            <a:ext cx="402674" cy="4582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4C775E-3135-18B7-0977-E5F6DFC53505}"/>
              </a:ext>
            </a:extLst>
          </p:cNvPr>
          <p:cNvSpPr/>
          <p:nvPr/>
        </p:nvSpPr>
        <p:spPr>
          <a:xfrm>
            <a:off x="1056108" y="784162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 (code + data)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5779DD5-7E9E-DB80-ED5D-3FE832D4530F}"/>
              </a:ext>
            </a:extLst>
          </p:cNvPr>
          <p:cNvSpPr/>
          <p:nvPr/>
        </p:nvSpPr>
        <p:spPr>
          <a:xfrm>
            <a:off x="2501069" y="1479674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879CD4-50F2-A02F-CEED-B4FC53A0B973}"/>
              </a:ext>
            </a:extLst>
          </p:cNvPr>
          <p:cNvSpPr/>
          <p:nvPr/>
        </p:nvSpPr>
        <p:spPr>
          <a:xfrm>
            <a:off x="1036790" y="3537467"/>
            <a:ext cx="1317171" cy="609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441ECA5-76D0-0CB5-4575-0AA91ABE97B4}"/>
              </a:ext>
            </a:extLst>
          </p:cNvPr>
          <p:cNvSpPr/>
          <p:nvPr/>
        </p:nvSpPr>
        <p:spPr>
          <a:xfrm>
            <a:off x="2465762" y="3678786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59BB1C-90DB-AC6C-EA08-C9632E0587F1}"/>
              </a:ext>
            </a:extLst>
          </p:cNvPr>
          <p:cNvSpPr/>
          <p:nvPr/>
        </p:nvSpPr>
        <p:spPr>
          <a:xfrm>
            <a:off x="1001583" y="4408714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 (code + data)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5207BF8-EF99-2319-8805-34E3EB375AD3}"/>
              </a:ext>
            </a:extLst>
          </p:cNvPr>
          <p:cNvSpPr/>
          <p:nvPr/>
        </p:nvSpPr>
        <p:spPr>
          <a:xfrm>
            <a:off x="2507786" y="4888472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9501F7-D659-2A7A-8D3B-13B5EEBA4E1E}"/>
              </a:ext>
            </a:extLst>
          </p:cNvPr>
          <p:cNvSpPr txBox="1"/>
          <p:nvPr/>
        </p:nvSpPr>
        <p:spPr>
          <a:xfrm>
            <a:off x="6095999" y="533400"/>
            <a:ext cx="193765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CS: XXXX:XXXX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0894DC-DB01-A02B-664D-F9A770324E94}"/>
              </a:ext>
            </a:extLst>
          </p:cNvPr>
          <p:cNvSpPr txBox="1"/>
          <p:nvPr/>
        </p:nvSpPr>
        <p:spPr>
          <a:xfrm>
            <a:off x="6096000" y="959115"/>
            <a:ext cx="193765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PC: YYYY:YYYY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51A04D-6F6C-8152-5025-20B727E9A890}"/>
              </a:ext>
            </a:extLst>
          </p:cNvPr>
          <p:cNvSpPr/>
          <p:nvPr/>
        </p:nvSpPr>
        <p:spPr>
          <a:xfrm>
            <a:off x="9717999" y="3009900"/>
            <a:ext cx="1317171" cy="2449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AEBB36-D785-B0D8-25BA-38A9524B5663}"/>
              </a:ext>
            </a:extLst>
          </p:cNvPr>
          <p:cNvSpPr txBox="1"/>
          <p:nvPr/>
        </p:nvSpPr>
        <p:spPr>
          <a:xfrm>
            <a:off x="10025743" y="271054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AD6AB-FFEB-96CD-7D69-C5D8CACF6725}"/>
              </a:ext>
            </a:extLst>
          </p:cNvPr>
          <p:cNvSpPr/>
          <p:nvPr/>
        </p:nvSpPr>
        <p:spPr>
          <a:xfrm>
            <a:off x="9923602" y="3621244"/>
            <a:ext cx="204282" cy="1251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379D8-0091-88E4-2699-F5D341C2A128}"/>
              </a:ext>
            </a:extLst>
          </p:cNvPr>
          <p:cNvSpPr/>
          <p:nvPr/>
        </p:nvSpPr>
        <p:spPr>
          <a:xfrm>
            <a:off x="10601993" y="3842071"/>
            <a:ext cx="204282" cy="1251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324F3B-581E-2ADD-358D-E81DCBEEC78C}"/>
              </a:ext>
            </a:extLst>
          </p:cNvPr>
          <p:cNvSpPr/>
          <p:nvPr/>
        </p:nvSpPr>
        <p:spPr>
          <a:xfrm>
            <a:off x="2884712" y="5769233"/>
            <a:ext cx="1317171" cy="609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BIOS</a:t>
            </a:r>
          </a:p>
        </p:txBody>
      </p:sp>
    </p:spTree>
    <p:extLst>
      <p:ext uri="{BB962C8B-B14F-4D97-AF65-F5344CB8AC3E}">
        <p14:creationId xmlns:p14="http://schemas.microsoft.com/office/powerpoint/2010/main" val="679520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74D0-9316-48EF-B715-D5D269C0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B9E1380-ECB5-93CC-CB5F-8F22921DF79A}"/>
              </a:ext>
            </a:extLst>
          </p:cNvPr>
          <p:cNvSpPr/>
          <p:nvPr/>
        </p:nvSpPr>
        <p:spPr>
          <a:xfrm>
            <a:off x="504824" y="3153963"/>
            <a:ext cx="3212648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44EB0D-21E0-DFEA-5851-50BC6F3DFFF3}"/>
              </a:ext>
            </a:extLst>
          </p:cNvPr>
          <p:cNvSpPr/>
          <p:nvPr/>
        </p:nvSpPr>
        <p:spPr>
          <a:xfrm>
            <a:off x="259893" y="478971"/>
            <a:ext cx="2962277" cy="18098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char *w =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(); print(w);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AB4C5A-FB3F-6398-23AC-3F92841BC52C}"/>
              </a:ext>
            </a:extLst>
          </p:cNvPr>
          <p:cNvSpPr/>
          <p:nvPr/>
        </p:nvSpPr>
        <p:spPr>
          <a:xfrm>
            <a:off x="518430" y="2811143"/>
            <a:ext cx="1430112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120A2C-91FF-D2AA-27F7-FCF0AACCDEC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2886" y="2100943"/>
            <a:ext cx="460600" cy="710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2316809-D0BF-7E77-D5B6-23361A4D5270}"/>
              </a:ext>
            </a:extLst>
          </p:cNvPr>
          <p:cNvSpPr/>
          <p:nvPr/>
        </p:nvSpPr>
        <p:spPr>
          <a:xfrm>
            <a:off x="2077129" y="2811143"/>
            <a:ext cx="1536927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664707-ABDF-8A7A-5734-871071F8E8D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828800" y="1798772"/>
            <a:ext cx="1016793" cy="1012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380C504-6F95-E88C-BB60-22FCD2B33073}"/>
              </a:ext>
            </a:extLst>
          </p:cNvPr>
          <p:cNvSpPr/>
          <p:nvPr/>
        </p:nvSpPr>
        <p:spPr>
          <a:xfrm>
            <a:off x="2960914" y="3153963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AB030A-7A31-0734-CED7-9F1803270C47}"/>
              </a:ext>
            </a:extLst>
          </p:cNvPr>
          <p:cNvSpPr/>
          <p:nvPr/>
        </p:nvSpPr>
        <p:spPr>
          <a:xfrm>
            <a:off x="3080657" y="3981508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ABFE8D-2CA9-6BE7-C72A-2EA05052D1D6}"/>
              </a:ext>
            </a:extLst>
          </p:cNvPr>
          <p:cNvSpPr/>
          <p:nvPr/>
        </p:nvSpPr>
        <p:spPr>
          <a:xfrm>
            <a:off x="4092687" y="3153963"/>
            <a:ext cx="150699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computer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F8AC25D-5433-BE4D-519B-006FF244BC32}"/>
              </a:ext>
            </a:extLst>
          </p:cNvPr>
          <p:cNvSpPr/>
          <p:nvPr/>
        </p:nvSpPr>
        <p:spPr>
          <a:xfrm>
            <a:off x="4835297" y="4006484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87A054-F583-B40A-AB85-A8CD81FB4470}"/>
              </a:ext>
            </a:extLst>
          </p:cNvPr>
          <p:cNvSpPr/>
          <p:nvPr/>
        </p:nvSpPr>
        <p:spPr>
          <a:xfrm>
            <a:off x="4742769" y="2965460"/>
            <a:ext cx="522514" cy="101237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730EC57-EEA3-CFD4-8BEB-B22705F88773}"/>
              </a:ext>
            </a:extLst>
          </p:cNvPr>
          <p:cNvCxnSpPr>
            <a:stCxn id="29" idx="4"/>
            <a:endCxn id="31" idx="4"/>
          </p:cNvCxnSpPr>
          <p:nvPr/>
        </p:nvCxnSpPr>
        <p:spPr>
          <a:xfrm rot="16200000" flipH="1">
            <a:off x="4087003" y="3436375"/>
            <a:ext cx="24976" cy="1754640"/>
          </a:xfrm>
          <a:prstGeom prst="bentConnector3">
            <a:avLst>
              <a:gd name="adj1" fmla="val 1015279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A08950F-BDD8-FC5A-B66D-73FDB55EE46A}"/>
              </a:ext>
            </a:extLst>
          </p:cNvPr>
          <p:cNvSpPr txBox="1"/>
          <p:nvPr/>
        </p:nvSpPr>
        <p:spPr>
          <a:xfrm>
            <a:off x="2638260" y="4846819"/>
            <a:ext cx="303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RPC: Remote Procedure Call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F27C21-FB40-AF8F-917E-3520D9982170}"/>
              </a:ext>
            </a:extLst>
          </p:cNvPr>
          <p:cNvSpPr/>
          <p:nvPr/>
        </p:nvSpPr>
        <p:spPr>
          <a:xfrm>
            <a:off x="972229" y="3173407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F6F11350-BD34-EB08-AAC8-8E937ED75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0"/>
            <a:ext cx="599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073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59811D-3947-2E11-A653-59E689879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811"/>
            <a:ext cx="6544962" cy="4740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9F729-A185-1472-1664-7BA7EC854DB3}"/>
              </a:ext>
            </a:extLst>
          </p:cNvPr>
          <p:cNvSpPr txBox="1"/>
          <p:nvPr/>
        </p:nvSpPr>
        <p:spPr>
          <a:xfrm>
            <a:off x="0" y="0"/>
            <a:ext cx="317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Composite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510BB-3337-7B1C-FE79-15E1F96CA41B}"/>
              </a:ext>
            </a:extLst>
          </p:cNvPr>
          <p:cNvSpPr/>
          <p:nvPr/>
        </p:nvSpPr>
        <p:spPr>
          <a:xfrm>
            <a:off x="7652657" y="1284513"/>
            <a:ext cx="2764970" cy="5769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6B60BF-58EA-A2FC-628F-D4FED3DD69E3}"/>
              </a:ext>
            </a:extLst>
          </p:cNvPr>
          <p:cNvSpPr/>
          <p:nvPr/>
        </p:nvSpPr>
        <p:spPr>
          <a:xfrm>
            <a:off x="7652657" y="843084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Component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44A5B3-5917-24A8-2D8F-C182A29412B2}"/>
              </a:ext>
            </a:extLst>
          </p:cNvPr>
          <p:cNvSpPr/>
          <p:nvPr/>
        </p:nvSpPr>
        <p:spPr>
          <a:xfrm>
            <a:off x="6096000" y="3429000"/>
            <a:ext cx="1741714" cy="5769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0189E2-2E65-4C8B-1ABF-478CABF5E6FE}"/>
              </a:ext>
            </a:extLst>
          </p:cNvPr>
          <p:cNvSpPr/>
          <p:nvPr/>
        </p:nvSpPr>
        <p:spPr>
          <a:xfrm>
            <a:off x="6096000" y="2987571"/>
            <a:ext cx="1741714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Product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2F8797B-88D8-FBA8-846D-9C77531DF695}"/>
              </a:ext>
            </a:extLst>
          </p:cNvPr>
          <p:cNvCxnSpPr>
            <a:stCxn id="8" idx="0"/>
            <a:endCxn id="5" idx="2"/>
          </p:cNvCxnSpPr>
          <p:nvPr/>
        </p:nvCxnSpPr>
        <p:spPr>
          <a:xfrm rot="5400000" flipH="1" flipV="1">
            <a:off x="7437942" y="1390372"/>
            <a:ext cx="1126114" cy="2068285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74DF776-1EA6-77A4-181C-3E749EECDC5C}"/>
              </a:ext>
            </a:extLst>
          </p:cNvPr>
          <p:cNvSpPr/>
          <p:nvPr/>
        </p:nvSpPr>
        <p:spPr>
          <a:xfrm>
            <a:off x="9035142" y="3570518"/>
            <a:ext cx="2612572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  <a:p>
            <a:r>
              <a:rPr lang="en-US" dirty="0">
                <a:solidFill>
                  <a:schemeClr val="tx1"/>
                </a:solidFill>
              </a:rPr>
              <a:t>+ add(Component)</a:t>
            </a:r>
          </a:p>
          <a:p>
            <a:r>
              <a:rPr lang="en-US" dirty="0">
                <a:solidFill>
                  <a:schemeClr val="tx1"/>
                </a:solidFill>
              </a:rPr>
              <a:t>+ remove(Component)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3B0163-5469-831A-904C-A2FE0CC2D955}"/>
              </a:ext>
            </a:extLst>
          </p:cNvPr>
          <p:cNvSpPr/>
          <p:nvPr/>
        </p:nvSpPr>
        <p:spPr>
          <a:xfrm>
            <a:off x="9035142" y="3129089"/>
            <a:ext cx="2612572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Box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B973A3C-53FA-BD84-3D47-A1CB5E4F7B98}"/>
              </a:ext>
            </a:extLst>
          </p:cNvPr>
          <p:cNvCxnSpPr>
            <a:cxnSpLocks/>
            <a:stCxn id="14" idx="0"/>
            <a:endCxn id="5" idx="2"/>
          </p:cNvCxnSpPr>
          <p:nvPr/>
        </p:nvCxnSpPr>
        <p:spPr>
          <a:xfrm rot="16200000" flipV="1">
            <a:off x="9054469" y="1842130"/>
            <a:ext cx="1267632" cy="130628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1DB9861-004D-FF91-58C7-17A341A5427C}"/>
              </a:ext>
            </a:extLst>
          </p:cNvPr>
          <p:cNvCxnSpPr>
            <a:stCxn id="13" idx="3"/>
            <a:endCxn id="6" idx="3"/>
          </p:cNvCxnSpPr>
          <p:nvPr/>
        </p:nvCxnSpPr>
        <p:spPr>
          <a:xfrm flipH="1" flipV="1">
            <a:off x="10417627" y="1063799"/>
            <a:ext cx="1230087" cy="2963919"/>
          </a:xfrm>
          <a:prstGeom prst="bentConnector3">
            <a:avLst>
              <a:gd name="adj1" fmla="val -185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5637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2F12E2-B928-32A1-728E-50AC0B543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508" y="0"/>
            <a:ext cx="739898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EBBA56-D53E-8191-A325-F96911AE566B}"/>
              </a:ext>
            </a:extLst>
          </p:cNvPr>
          <p:cNvSpPr txBox="1"/>
          <p:nvPr/>
        </p:nvSpPr>
        <p:spPr>
          <a:xfrm>
            <a:off x="0" y="0"/>
            <a:ext cx="306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Decorator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CFDD00-D678-E0DF-C267-DA0AFC2398E7}"/>
              </a:ext>
            </a:extLst>
          </p:cNvPr>
          <p:cNvSpPr/>
          <p:nvPr/>
        </p:nvSpPr>
        <p:spPr>
          <a:xfrm>
            <a:off x="5475514" y="2492829"/>
            <a:ext cx="4169229" cy="4365171"/>
          </a:xfrm>
          <a:prstGeom prst="rect">
            <a:avLst/>
          </a:prstGeom>
          <a:solidFill>
            <a:srgbClr val="00B050">
              <a:alpha val="20000"/>
            </a:srgbClr>
          </a:solidFill>
          <a:ln w="635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259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6F3D4F-946E-E809-6439-EB26DE58513F}"/>
              </a:ext>
            </a:extLst>
          </p:cNvPr>
          <p:cNvSpPr/>
          <p:nvPr/>
        </p:nvSpPr>
        <p:spPr>
          <a:xfrm>
            <a:off x="631371" y="1971595"/>
            <a:ext cx="3886200" cy="1043748"/>
          </a:xfrm>
          <a:custGeom>
            <a:avLst/>
            <a:gdLst>
              <a:gd name="connsiteX0" fmla="*/ 0 w 3886200"/>
              <a:gd name="connsiteY0" fmla="*/ 793376 h 1043748"/>
              <a:gd name="connsiteX1" fmla="*/ 446315 w 3886200"/>
              <a:gd name="connsiteY1" fmla="*/ 259976 h 1043748"/>
              <a:gd name="connsiteX2" fmla="*/ 489858 w 3886200"/>
              <a:gd name="connsiteY2" fmla="*/ 238205 h 1043748"/>
              <a:gd name="connsiteX3" fmla="*/ 783772 w 3886200"/>
              <a:gd name="connsiteY3" fmla="*/ 553891 h 1043748"/>
              <a:gd name="connsiteX4" fmla="*/ 892629 w 3886200"/>
              <a:gd name="connsiteY4" fmla="*/ 760719 h 1043748"/>
              <a:gd name="connsiteX5" fmla="*/ 1023258 w 3886200"/>
              <a:gd name="connsiteY5" fmla="*/ 978434 h 1043748"/>
              <a:gd name="connsiteX6" fmla="*/ 1143000 w 3886200"/>
              <a:gd name="connsiteY6" fmla="*/ 1043748 h 1043748"/>
              <a:gd name="connsiteX7" fmla="*/ 1338943 w 3886200"/>
              <a:gd name="connsiteY7" fmla="*/ 858691 h 1043748"/>
              <a:gd name="connsiteX8" fmla="*/ 1415143 w 3886200"/>
              <a:gd name="connsiteY8" fmla="*/ 412376 h 1043748"/>
              <a:gd name="connsiteX9" fmla="*/ 1447800 w 3886200"/>
              <a:gd name="connsiteY9" fmla="*/ 259976 h 1043748"/>
              <a:gd name="connsiteX10" fmla="*/ 1556658 w 3886200"/>
              <a:gd name="connsiteY10" fmla="*/ 281748 h 1043748"/>
              <a:gd name="connsiteX11" fmla="*/ 1828800 w 3886200"/>
              <a:gd name="connsiteY11" fmla="*/ 695405 h 1043748"/>
              <a:gd name="connsiteX12" fmla="*/ 1937658 w 3886200"/>
              <a:gd name="connsiteY12" fmla="*/ 902234 h 1043748"/>
              <a:gd name="connsiteX13" fmla="*/ 2177143 w 3886200"/>
              <a:gd name="connsiteY13" fmla="*/ 532119 h 1043748"/>
              <a:gd name="connsiteX14" fmla="*/ 2242458 w 3886200"/>
              <a:gd name="connsiteY14" fmla="*/ 412376 h 1043748"/>
              <a:gd name="connsiteX15" fmla="*/ 2307772 w 3886200"/>
              <a:gd name="connsiteY15" fmla="*/ 390605 h 1043748"/>
              <a:gd name="connsiteX16" fmla="*/ 2558143 w 3886200"/>
              <a:gd name="connsiteY16" fmla="*/ 728062 h 1043748"/>
              <a:gd name="connsiteX17" fmla="*/ 2601686 w 3886200"/>
              <a:gd name="connsiteY17" fmla="*/ 826034 h 1043748"/>
              <a:gd name="connsiteX18" fmla="*/ 2656115 w 3886200"/>
              <a:gd name="connsiteY18" fmla="*/ 978434 h 1043748"/>
              <a:gd name="connsiteX19" fmla="*/ 2710543 w 3886200"/>
              <a:gd name="connsiteY19" fmla="*/ 1011091 h 1043748"/>
              <a:gd name="connsiteX20" fmla="*/ 2852058 w 3886200"/>
              <a:gd name="connsiteY20" fmla="*/ 630091 h 1043748"/>
              <a:gd name="connsiteX21" fmla="*/ 2862943 w 3886200"/>
              <a:gd name="connsiteY21" fmla="*/ 151119 h 1043748"/>
              <a:gd name="connsiteX22" fmla="*/ 2841172 w 3886200"/>
              <a:gd name="connsiteY22" fmla="*/ 9605 h 1043748"/>
              <a:gd name="connsiteX23" fmla="*/ 2950029 w 3886200"/>
              <a:gd name="connsiteY23" fmla="*/ 880462 h 1043748"/>
              <a:gd name="connsiteX24" fmla="*/ 3037115 w 3886200"/>
              <a:gd name="connsiteY24" fmla="*/ 880462 h 1043748"/>
              <a:gd name="connsiteX25" fmla="*/ 3080658 w 3886200"/>
              <a:gd name="connsiteY25" fmla="*/ 869576 h 1043748"/>
              <a:gd name="connsiteX26" fmla="*/ 3135086 w 3886200"/>
              <a:gd name="connsiteY26" fmla="*/ 749834 h 1043748"/>
              <a:gd name="connsiteX27" fmla="*/ 3189515 w 3886200"/>
              <a:gd name="connsiteY27" fmla="*/ 771605 h 1043748"/>
              <a:gd name="connsiteX28" fmla="*/ 3222172 w 3886200"/>
              <a:gd name="connsiteY28" fmla="*/ 793376 h 1043748"/>
              <a:gd name="connsiteX29" fmla="*/ 3320143 w 3886200"/>
              <a:gd name="connsiteY29" fmla="*/ 847805 h 1043748"/>
              <a:gd name="connsiteX30" fmla="*/ 3396343 w 3886200"/>
              <a:gd name="connsiteY30" fmla="*/ 836919 h 1043748"/>
              <a:gd name="connsiteX31" fmla="*/ 3483429 w 3886200"/>
              <a:gd name="connsiteY31" fmla="*/ 891348 h 1043748"/>
              <a:gd name="connsiteX32" fmla="*/ 3570515 w 3886200"/>
              <a:gd name="connsiteY32" fmla="*/ 924005 h 1043748"/>
              <a:gd name="connsiteX33" fmla="*/ 3624943 w 3886200"/>
              <a:gd name="connsiteY33" fmla="*/ 902234 h 1043748"/>
              <a:gd name="connsiteX34" fmla="*/ 3657600 w 3886200"/>
              <a:gd name="connsiteY34" fmla="*/ 793376 h 1043748"/>
              <a:gd name="connsiteX35" fmla="*/ 3679372 w 3886200"/>
              <a:gd name="connsiteY35" fmla="*/ 771605 h 1043748"/>
              <a:gd name="connsiteX36" fmla="*/ 3701143 w 3886200"/>
              <a:gd name="connsiteY36" fmla="*/ 924005 h 1043748"/>
              <a:gd name="connsiteX37" fmla="*/ 3690258 w 3886200"/>
              <a:gd name="connsiteY37" fmla="*/ 891348 h 1043748"/>
              <a:gd name="connsiteX38" fmla="*/ 3755572 w 3886200"/>
              <a:gd name="connsiteY38" fmla="*/ 880462 h 1043748"/>
              <a:gd name="connsiteX39" fmla="*/ 3886200 w 3886200"/>
              <a:gd name="connsiteY39" fmla="*/ 891348 h 104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86200" h="1043748">
                <a:moveTo>
                  <a:pt x="0" y="793376"/>
                </a:moveTo>
                <a:cubicBezTo>
                  <a:pt x="224902" y="487510"/>
                  <a:pt x="209477" y="461287"/>
                  <a:pt x="446315" y="259976"/>
                </a:cubicBezTo>
                <a:cubicBezTo>
                  <a:pt x="458679" y="249466"/>
                  <a:pt x="475344" y="245462"/>
                  <a:pt x="489858" y="238205"/>
                </a:cubicBezTo>
                <a:cubicBezTo>
                  <a:pt x="683384" y="376438"/>
                  <a:pt x="642935" y="321203"/>
                  <a:pt x="783772" y="553891"/>
                </a:cubicBezTo>
                <a:cubicBezTo>
                  <a:pt x="824113" y="620542"/>
                  <a:pt x="858695" y="690589"/>
                  <a:pt x="892629" y="760719"/>
                </a:cubicBezTo>
                <a:cubicBezTo>
                  <a:pt x="942651" y="864097"/>
                  <a:pt x="931730" y="907246"/>
                  <a:pt x="1023258" y="978434"/>
                </a:cubicBezTo>
                <a:cubicBezTo>
                  <a:pt x="1059146" y="1006347"/>
                  <a:pt x="1103086" y="1021977"/>
                  <a:pt x="1143000" y="1043748"/>
                </a:cubicBezTo>
                <a:cubicBezTo>
                  <a:pt x="1208314" y="982062"/>
                  <a:pt x="1303382" y="941193"/>
                  <a:pt x="1338943" y="858691"/>
                </a:cubicBezTo>
                <a:cubicBezTo>
                  <a:pt x="1398683" y="720093"/>
                  <a:pt x="1388145" y="560866"/>
                  <a:pt x="1415143" y="412376"/>
                </a:cubicBezTo>
                <a:cubicBezTo>
                  <a:pt x="1424437" y="361261"/>
                  <a:pt x="1436914" y="310776"/>
                  <a:pt x="1447800" y="259976"/>
                </a:cubicBezTo>
                <a:cubicBezTo>
                  <a:pt x="1484086" y="267233"/>
                  <a:pt x="1525868" y="261222"/>
                  <a:pt x="1556658" y="281748"/>
                </a:cubicBezTo>
                <a:cubicBezTo>
                  <a:pt x="1677987" y="362634"/>
                  <a:pt x="1776858" y="593882"/>
                  <a:pt x="1828800" y="695405"/>
                </a:cubicBezTo>
                <a:cubicBezTo>
                  <a:pt x="1936587" y="906079"/>
                  <a:pt x="1865221" y="829797"/>
                  <a:pt x="1937658" y="902234"/>
                </a:cubicBezTo>
                <a:cubicBezTo>
                  <a:pt x="2113324" y="770482"/>
                  <a:pt x="2015691" y="863992"/>
                  <a:pt x="2177143" y="532119"/>
                </a:cubicBezTo>
                <a:cubicBezTo>
                  <a:pt x="2178168" y="530012"/>
                  <a:pt x="2208824" y="429193"/>
                  <a:pt x="2242458" y="412376"/>
                </a:cubicBezTo>
                <a:cubicBezTo>
                  <a:pt x="2262984" y="402113"/>
                  <a:pt x="2307772" y="390605"/>
                  <a:pt x="2307772" y="390605"/>
                </a:cubicBezTo>
                <a:cubicBezTo>
                  <a:pt x="2487481" y="555339"/>
                  <a:pt x="2426721" y="473979"/>
                  <a:pt x="2558143" y="728062"/>
                </a:cubicBezTo>
                <a:cubicBezTo>
                  <a:pt x="2574562" y="759805"/>
                  <a:pt x="2588663" y="792754"/>
                  <a:pt x="2601686" y="826034"/>
                </a:cubicBezTo>
                <a:cubicBezTo>
                  <a:pt x="2621343" y="876268"/>
                  <a:pt x="2609860" y="950681"/>
                  <a:pt x="2656115" y="978434"/>
                </a:cubicBezTo>
                <a:lnTo>
                  <a:pt x="2710543" y="1011091"/>
                </a:lnTo>
                <a:cubicBezTo>
                  <a:pt x="2772395" y="887385"/>
                  <a:pt x="2829388" y="780539"/>
                  <a:pt x="2852058" y="630091"/>
                </a:cubicBezTo>
                <a:cubicBezTo>
                  <a:pt x="2875854" y="472175"/>
                  <a:pt x="2859315" y="310776"/>
                  <a:pt x="2862943" y="151119"/>
                </a:cubicBezTo>
                <a:cubicBezTo>
                  <a:pt x="2855686" y="103948"/>
                  <a:pt x="2836851" y="-37925"/>
                  <a:pt x="2841172" y="9605"/>
                </a:cubicBezTo>
                <a:cubicBezTo>
                  <a:pt x="2863404" y="254153"/>
                  <a:pt x="2919389" y="650662"/>
                  <a:pt x="2950029" y="880462"/>
                </a:cubicBezTo>
                <a:cubicBezTo>
                  <a:pt x="3010025" y="720472"/>
                  <a:pt x="2949340" y="812193"/>
                  <a:pt x="3037115" y="880462"/>
                </a:cubicBezTo>
                <a:cubicBezTo>
                  <a:pt x="3048925" y="889647"/>
                  <a:pt x="3066144" y="873205"/>
                  <a:pt x="3080658" y="869576"/>
                </a:cubicBezTo>
                <a:cubicBezTo>
                  <a:pt x="3098801" y="829662"/>
                  <a:pt x="3102497" y="779164"/>
                  <a:pt x="3135086" y="749834"/>
                </a:cubicBezTo>
                <a:cubicBezTo>
                  <a:pt x="3149610" y="736762"/>
                  <a:pt x="3172037" y="762866"/>
                  <a:pt x="3189515" y="771605"/>
                </a:cubicBezTo>
                <a:cubicBezTo>
                  <a:pt x="3201217" y="777456"/>
                  <a:pt x="3210470" y="787525"/>
                  <a:pt x="3222172" y="793376"/>
                </a:cubicBezTo>
                <a:cubicBezTo>
                  <a:pt x="3337127" y="850853"/>
                  <a:pt x="3114219" y="710521"/>
                  <a:pt x="3320143" y="847805"/>
                </a:cubicBezTo>
                <a:cubicBezTo>
                  <a:pt x="3345543" y="844176"/>
                  <a:pt x="3371551" y="830308"/>
                  <a:pt x="3396343" y="836919"/>
                </a:cubicBezTo>
                <a:cubicBezTo>
                  <a:pt x="3429419" y="845739"/>
                  <a:pt x="3452811" y="876039"/>
                  <a:pt x="3483429" y="891348"/>
                </a:cubicBezTo>
                <a:cubicBezTo>
                  <a:pt x="3511159" y="905213"/>
                  <a:pt x="3541486" y="913119"/>
                  <a:pt x="3570515" y="924005"/>
                </a:cubicBezTo>
                <a:cubicBezTo>
                  <a:pt x="3588658" y="916748"/>
                  <a:pt x="3614104" y="918493"/>
                  <a:pt x="3624943" y="902234"/>
                </a:cubicBezTo>
                <a:cubicBezTo>
                  <a:pt x="3645957" y="870713"/>
                  <a:pt x="3643029" y="828346"/>
                  <a:pt x="3657600" y="793376"/>
                </a:cubicBezTo>
                <a:cubicBezTo>
                  <a:pt x="3661547" y="783902"/>
                  <a:pt x="3672115" y="778862"/>
                  <a:pt x="3679372" y="771605"/>
                </a:cubicBezTo>
                <a:cubicBezTo>
                  <a:pt x="3686629" y="822405"/>
                  <a:pt x="3696497" y="872900"/>
                  <a:pt x="3701143" y="924005"/>
                </a:cubicBezTo>
                <a:cubicBezTo>
                  <a:pt x="3702182" y="935432"/>
                  <a:pt x="3681298" y="898516"/>
                  <a:pt x="3690258" y="891348"/>
                </a:cubicBezTo>
                <a:cubicBezTo>
                  <a:pt x="3707493" y="877560"/>
                  <a:pt x="3733801" y="884091"/>
                  <a:pt x="3755572" y="880462"/>
                </a:cubicBezTo>
                <a:cubicBezTo>
                  <a:pt x="3857060" y="893148"/>
                  <a:pt x="3813403" y="891348"/>
                  <a:pt x="3886200" y="8913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722BF-56F9-5169-046C-C568D61E7B22}"/>
              </a:ext>
            </a:extLst>
          </p:cNvPr>
          <p:cNvSpPr txBox="1"/>
          <p:nvPr/>
        </p:nvSpPr>
        <p:spPr>
          <a:xfrm>
            <a:off x="762000" y="149134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100E-E07C-5E2B-58B2-867F5CDC86FC}"/>
              </a:ext>
            </a:extLst>
          </p:cNvPr>
          <p:cNvSpPr txBox="1"/>
          <p:nvPr/>
        </p:nvSpPr>
        <p:spPr>
          <a:xfrm>
            <a:off x="4978386" y="1492624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341DD9E-ACF7-D487-2849-9798262B7C4B}"/>
              </a:ext>
            </a:extLst>
          </p:cNvPr>
          <p:cNvSpPr/>
          <p:nvPr/>
        </p:nvSpPr>
        <p:spPr>
          <a:xfrm>
            <a:off x="4978386" y="1860675"/>
            <a:ext cx="3886200" cy="1043748"/>
          </a:xfrm>
          <a:custGeom>
            <a:avLst/>
            <a:gdLst>
              <a:gd name="connsiteX0" fmla="*/ 0 w 3886200"/>
              <a:gd name="connsiteY0" fmla="*/ 793376 h 1043748"/>
              <a:gd name="connsiteX1" fmla="*/ 446315 w 3886200"/>
              <a:gd name="connsiteY1" fmla="*/ 259976 h 1043748"/>
              <a:gd name="connsiteX2" fmla="*/ 489858 w 3886200"/>
              <a:gd name="connsiteY2" fmla="*/ 238205 h 1043748"/>
              <a:gd name="connsiteX3" fmla="*/ 783772 w 3886200"/>
              <a:gd name="connsiteY3" fmla="*/ 553891 h 1043748"/>
              <a:gd name="connsiteX4" fmla="*/ 892629 w 3886200"/>
              <a:gd name="connsiteY4" fmla="*/ 760719 h 1043748"/>
              <a:gd name="connsiteX5" fmla="*/ 1023258 w 3886200"/>
              <a:gd name="connsiteY5" fmla="*/ 978434 h 1043748"/>
              <a:gd name="connsiteX6" fmla="*/ 1143000 w 3886200"/>
              <a:gd name="connsiteY6" fmla="*/ 1043748 h 1043748"/>
              <a:gd name="connsiteX7" fmla="*/ 1338943 w 3886200"/>
              <a:gd name="connsiteY7" fmla="*/ 858691 h 1043748"/>
              <a:gd name="connsiteX8" fmla="*/ 1415143 w 3886200"/>
              <a:gd name="connsiteY8" fmla="*/ 412376 h 1043748"/>
              <a:gd name="connsiteX9" fmla="*/ 1447800 w 3886200"/>
              <a:gd name="connsiteY9" fmla="*/ 259976 h 1043748"/>
              <a:gd name="connsiteX10" fmla="*/ 1556658 w 3886200"/>
              <a:gd name="connsiteY10" fmla="*/ 281748 h 1043748"/>
              <a:gd name="connsiteX11" fmla="*/ 1828800 w 3886200"/>
              <a:gd name="connsiteY11" fmla="*/ 695405 h 1043748"/>
              <a:gd name="connsiteX12" fmla="*/ 1937658 w 3886200"/>
              <a:gd name="connsiteY12" fmla="*/ 902234 h 1043748"/>
              <a:gd name="connsiteX13" fmla="*/ 2177143 w 3886200"/>
              <a:gd name="connsiteY13" fmla="*/ 532119 h 1043748"/>
              <a:gd name="connsiteX14" fmla="*/ 2242458 w 3886200"/>
              <a:gd name="connsiteY14" fmla="*/ 412376 h 1043748"/>
              <a:gd name="connsiteX15" fmla="*/ 2307772 w 3886200"/>
              <a:gd name="connsiteY15" fmla="*/ 390605 h 1043748"/>
              <a:gd name="connsiteX16" fmla="*/ 2558143 w 3886200"/>
              <a:gd name="connsiteY16" fmla="*/ 728062 h 1043748"/>
              <a:gd name="connsiteX17" fmla="*/ 2601686 w 3886200"/>
              <a:gd name="connsiteY17" fmla="*/ 826034 h 1043748"/>
              <a:gd name="connsiteX18" fmla="*/ 2656115 w 3886200"/>
              <a:gd name="connsiteY18" fmla="*/ 978434 h 1043748"/>
              <a:gd name="connsiteX19" fmla="*/ 2710543 w 3886200"/>
              <a:gd name="connsiteY19" fmla="*/ 1011091 h 1043748"/>
              <a:gd name="connsiteX20" fmla="*/ 2852058 w 3886200"/>
              <a:gd name="connsiteY20" fmla="*/ 630091 h 1043748"/>
              <a:gd name="connsiteX21" fmla="*/ 2862943 w 3886200"/>
              <a:gd name="connsiteY21" fmla="*/ 151119 h 1043748"/>
              <a:gd name="connsiteX22" fmla="*/ 2841172 w 3886200"/>
              <a:gd name="connsiteY22" fmla="*/ 9605 h 1043748"/>
              <a:gd name="connsiteX23" fmla="*/ 2950029 w 3886200"/>
              <a:gd name="connsiteY23" fmla="*/ 880462 h 1043748"/>
              <a:gd name="connsiteX24" fmla="*/ 3037115 w 3886200"/>
              <a:gd name="connsiteY24" fmla="*/ 880462 h 1043748"/>
              <a:gd name="connsiteX25" fmla="*/ 3080658 w 3886200"/>
              <a:gd name="connsiteY25" fmla="*/ 869576 h 1043748"/>
              <a:gd name="connsiteX26" fmla="*/ 3135086 w 3886200"/>
              <a:gd name="connsiteY26" fmla="*/ 749834 h 1043748"/>
              <a:gd name="connsiteX27" fmla="*/ 3189515 w 3886200"/>
              <a:gd name="connsiteY27" fmla="*/ 771605 h 1043748"/>
              <a:gd name="connsiteX28" fmla="*/ 3222172 w 3886200"/>
              <a:gd name="connsiteY28" fmla="*/ 793376 h 1043748"/>
              <a:gd name="connsiteX29" fmla="*/ 3320143 w 3886200"/>
              <a:gd name="connsiteY29" fmla="*/ 847805 h 1043748"/>
              <a:gd name="connsiteX30" fmla="*/ 3396343 w 3886200"/>
              <a:gd name="connsiteY30" fmla="*/ 836919 h 1043748"/>
              <a:gd name="connsiteX31" fmla="*/ 3483429 w 3886200"/>
              <a:gd name="connsiteY31" fmla="*/ 891348 h 1043748"/>
              <a:gd name="connsiteX32" fmla="*/ 3570515 w 3886200"/>
              <a:gd name="connsiteY32" fmla="*/ 924005 h 1043748"/>
              <a:gd name="connsiteX33" fmla="*/ 3624943 w 3886200"/>
              <a:gd name="connsiteY33" fmla="*/ 902234 h 1043748"/>
              <a:gd name="connsiteX34" fmla="*/ 3657600 w 3886200"/>
              <a:gd name="connsiteY34" fmla="*/ 793376 h 1043748"/>
              <a:gd name="connsiteX35" fmla="*/ 3679372 w 3886200"/>
              <a:gd name="connsiteY35" fmla="*/ 771605 h 1043748"/>
              <a:gd name="connsiteX36" fmla="*/ 3701143 w 3886200"/>
              <a:gd name="connsiteY36" fmla="*/ 924005 h 1043748"/>
              <a:gd name="connsiteX37" fmla="*/ 3690258 w 3886200"/>
              <a:gd name="connsiteY37" fmla="*/ 891348 h 1043748"/>
              <a:gd name="connsiteX38" fmla="*/ 3755572 w 3886200"/>
              <a:gd name="connsiteY38" fmla="*/ 880462 h 1043748"/>
              <a:gd name="connsiteX39" fmla="*/ 3886200 w 3886200"/>
              <a:gd name="connsiteY39" fmla="*/ 891348 h 104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86200" h="1043748">
                <a:moveTo>
                  <a:pt x="0" y="793376"/>
                </a:moveTo>
                <a:cubicBezTo>
                  <a:pt x="224902" y="487510"/>
                  <a:pt x="209477" y="461287"/>
                  <a:pt x="446315" y="259976"/>
                </a:cubicBezTo>
                <a:cubicBezTo>
                  <a:pt x="458679" y="249466"/>
                  <a:pt x="475344" y="245462"/>
                  <a:pt x="489858" y="238205"/>
                </a:cubicBezTo>
                <a:cubicBezTo>
                  <a:pt x="683384" y="376438"/>
                  <a:pt x="642935" y="321203"/>
                  <a:pt x="783772" y="553891"/>
                </a:cubicBezTo>
                <a:cubicBezTo>
                  <a:pt x="824113" y="620542"/>
                  <a:pt x="858695" y="690589"/>
                  <a:pt x="892629" y="760719"/>
                </a:cubicBezTo>
                <a:cubicBezTo>
                  <a:pt x="942651" y="864097"/>
                  <a:pt x="931730" y="907246"/>
                  <a:pt x="1023258" y="978434"/>
                </a:cubicBezTo>
                <a:cubicBezTo>
                  <a:pt x="1059146" y="1006347"/>
                  <a:pt x="1103086" y="1021977"/>
                  <a:pt x="1143000" y="1043748"/>
                </a:cubicBezTo>
                <a:cubicBezTo>
                  <a:pt x="1208314" y="982062"/>
                  <a:pt x="1303382" y="941193"/>
                  <a:pt x="1338943" y="858691"/>
                </a:cubicBezTo>
                <a:cubicBezTo>
                  <a:pt x="1398683" y="720093"/>
                  <a:pt x="1388145" y="560866"/>
                  <a:pt x="1415143" y="412376"/>
                </a:cubicBezTo>
                <a:cubicBezTo>
                  <a:pt x="1424437" y="361261"/>
                  <a:pt x="1436914" y="310776"/>
                  <a:pt x="1447800" y="259976"/>
                </a:cubicBezTo>
                <a:cubicBezTo>
                  <a:pt x="1484086" y="267233"/>
                  <a:pt x="1525868" y="261222"/>
                  <a:pt x="1556658" y="281748"/>
                </a:cubicBezTo>
                <a:cubicBezTo>
                  <a:pt x="1677987" y="362634"/>
                  <a:pt x="1776858" y="593882"/>
                  <a:pt x="1828800" y="695405"/>
                </a:cubicBezTo>
                <a:cubicBezTo>
                  <a:pt x="1936587" y="906079"/>
                  <a:pt x="1865221" y="829797"/>
                  <a:pt x="1937658" y="902234"/>
                </a:cubicBezTo>
                <a:cubicBezTo>
                  <a:pt x="2113324" y="770482"/>
                  <a:pt x="2015691" y="863992"/>
                  <a:pt x="2177143" y="532119"/>
                </a:cubicBezTo>
                <a:cubicBezTo>
                  <a:pt x="2178168" y="530012"/>
                  <a:pt x="2208824" y="429193"/>
                  <a:pt x="2242458" y="412376"/>
                </a:cubicBezTo>
                <a:cubicBezTo>
                  <a:pt x="2262984" y="402113"/>
                  <a:pt x="2307772" y="390605"/>
                  <a:pt x="2307772" y="390605"/>
                </a:cubicBezTo>
                <a:cubicBezTo>
                  <a:pt x="2487481" y="555339"/>
                  <a:pt x="2426721" y="473979"/>
                  <a:pt x="2558143" y="728062"/>
                </a:cubicBezTo>
                <a:cubicBezTo>
                  <a:pt x="2574562" y="759805"/>
                  <a:pt x="2588663" y="792754"/>
                  <a:pt x="2601686" y="826034"/>
                </a:cubicBezTo>
                <a:cubicBezTo>
                  <a:pt x="2621343" y="876268"/>
                  <a:pt x="2609860" y="950681"/>
                  <a:pt x="2656115" y="978434"/>
                </a:cubicBezTo>
                <a:lnTo>
                  <a:pt x="2710543" y="1011091"/>
                </a:lnTo>
                <a:cubicBezTo>
                  <a:pt x="2772395" y="887385"/>
                  <a:pt x="2829388" y="780539"/>
                  <a:pt x="2852058" y="630091"/>
                </a:cubicBezTo>
                <a:cubicBezTo>
                  <a:pt x="2875854" y="472175"/>
                  <a:pt x="2859315" y="310776"/>
                  <a:pt x="2862943" y="151119"/>
                </a:cubicBezTo>
                <a:cubicBezTo>
                  <a:pt x="2855686" y="103948"/>
                  <a:pt x="2836851" y="-37925"/>
                  <a:pt x="2841172" y="9605"/>
                </a:cubicBezTo>
                <a:cubicBezTo>
                  <a:pt x="2863404" y="254153"/>
                  <a:pt x="2919389" y="650662"/>
                  <a:pt x="2950029" y="880462"/>
                </a:cubicBezTo>
                <a:cubicBezTo>
                  <a:pt x="3010025" y="720472"/>
                  <a:pt x="2949340" y="812193"/>
                  <a:pt x="3037115" y="880462"/>
                </a:cubicBezTo>
                <a:cubicBezTo>
                  <a:pt x="3048925" y="889647"/>
                  <a:pt x="3066144" y="873205"/>
                  <a:pt x="3080658" y="869576"/>
                </a:cubicBezTo>
                <a:cubicBezTo>
                  <a:pt x="3098801" y="829662"/>
                  <a:pt x="3102497" y="779164"/>
                  <a:pt x="3135086" y="749834"/>
                </a:cubicBezTo>
                <a:cubicBezTo>
                  <a:pt x="3149610" y="736762"/>
                  <a:pt x="3172037" y="762866"/>
                  <a:pt x="3189515" y="771605"/>
                </a:cubicBezTo>
                <a:cubicBezTo>
                  <a:pt x="3201217" y="777456"/>
                  <a:pt x="3210470" y="787525"/>
                  <a:pt x="3222172" y="793376"/>
                </a:cubicBezTo>
                <a:cubicBezTo>
                  <a:pt x="3337127" y="850853"/>
                  <a:pt x="3114219" y="710521"/>
                  <a:pt x="3320143" y="847805"/>
                </a:cubicBezTo>
                <a:cubicBezTo>
                  <a:pt x="3345543" y="844176"/>
                  <a:pt x="3371551" y="830308"/>
                  <a:pt x="3396343" y="836919"/>
                </a:cubicBezTo>
                <a:cubicBezTo>
                  <a:pt x="3429419" y="845739"/>
                  <a:pt x="3452811" y="876039"/>
                  <a:pt x="3483429" y="891348"/>
                </a:cubicBezTo>
                <a:cubicBezTo>
                  <a:pt x="3511159" y="905213"/>
                  <a:pt x="3541486" y="913119"/>
                  <a:pt x="3570515" y="924005"/>
                </a:cubicBezTo>
                <a:cubicBezTo>
                  <a:pt x="3588658" y="916748"/>
                  <a:pt x="3614104" y="918493"/>
                  <a:pt x="3624943" y="902234"/>
                </a:cubicBezTo>
                <a:cubicBezTo>
                  <a:pt x="3645957" y="870713"/>
                  <a:pt x="3643029" y="828346"/>
                  <a:pt x="3657600" y="793376"/>
                </a:cubicBezTo>
                <a:cubicBezTo>
                  <a:pt x="3661547" y="783902"/>
                  <a:pt x="3672115" y="778862"/>
                  <a:pt x="3679372" y="771605"/>
                </a:cubicBezTo>
                <a:cubicBezTo>
                  <a:pt x="3686629" y="822405"/>
                  <a:pt x="3696497" y="872900"/>
                  <a:pt x="3701143" y="924005"/>
                </a:cubicBezTo>
                <a:cubicBezTo>
                  <a:pt x="3702182" y="935432"/>
                  <a:pt x="3681298" y="898516"/>
                  <a:pt x="3690258" y="891348"/>
                </a:cubicBezTo>
                <a:cubicBezTo>
                  <a:pt x="3707493" y="877560"/>
                  <a:pt x="3733801" y="884091"/>
                  <a:pt x="3755572" y="880462"/>
                </a:cubicBezTo>
                <a:cubicBezTo>
                  <a:pt x="3857060" y="893148"/>
                  <a:pt x="3813403" y="891348"/>
                  <a:pt x="3886200" y="8913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635C83-0EEE-347C-AEB5-C2F4AC62E1E7}"/>
              </a:ext>
            </a:extLst>
          </p:cNvPr>
          <p:cNvSpPr/>
          <p:nvPr/>
        </p:nvSpPr>
        <p:spPr>
          <a:xfrm>
            <a:off x="5246913" y="1971595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4FF048-3B17-348F-3E81-38DB3AFBAAFE}"/>
              </a:ext>
            </a:extLst>
          </p:cNvPr>
          <p:cNvSpPr/>
          <p:nvPr/>
        </p:nvSpPr>
        <p:spPr>
          <a:xfrm>
            <a:off x="5900055" y="1959428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542609-C155-837A-F1A8-A4573B8D36C3}"/>
              </a:ext>
            </a:extLst>
          </p:cNvPr>
          <p:cNvSpPr/>
          <p:nvPr/>
        </p:nvSpPr>
        <p:spPr>
          <a:xfrm>
            <a:off x="6553197" y="1959428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ED562C-1E5E-44D6-6080-9D4CEC747DB2}"/>
              </a:ext>
            </a:extLst>
          </p:cNvPr>
          <p:cNvCxnSpPr>
            <a:endCxn id="9" idx="1"/>
          </p:cNvCxnSpPr>
          <p:nvPr/>
        </p:nvCxnSpPr>
        <p:spPr>
          <a:xfrm>
            <a:off x="5285013" y="2275114"/>
            <a:ext cx="615042" cy="419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DD0815-49BD-5344-C70A-7D7488FC5D5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976255" y="2230007"/>
            <a:ext cx="615042" cy="4642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601290-2F01-BDE6-6A13-327FCAE9CDA6}"/>
              </a:ext>
            </a:extLst>
          </p:cNvPr>
          <p:cNvSpPr txBox="1"/>
          <p:nvPr/>
        </p:nvSpPr>
        <p:spPr>
          <a:xfrm>
            <a:off x="3984171" y="10258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hlinkClick r:id="rId2"/>
              </a:rPr>
              <a:t>Nyquist</a:t>
            </a:r>
            <a:r>
              <a:rPr lang="fr-FR" dirty="0">
                <a:hlinkClick r:id="rId2"/>
              </a:rPr>
              <a:t>–Shannon sampling </a:t>
            </a:r>
            <a:r>
              <a:rPr lang="fr-FR" dirty="0" err="1">
                <a:hlinkClick r:id="rId2"/>
              </a:rPr>
              <a:t>theorem</a:t>
            </a:r>
            <a:r>
              <a:rPr lang="fr-FR" dirty="0">
                <a:hlinkClick r:id="rId2"/>
              </a:rPr>
              <a:t> - </a:t>
            </a:r>
            <a:r>
              <a:rPr lang="fr-FR" dirty="0" err="1">
                <a:hlinkClick r:id="rId2"/>
              </a:rPr>
              <a:t>Wikipedia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91E4-317B-B4A4-AAEC-7CC850A3F601}"/>
              </a:ext>
            </a:extLst>
          </p:cNvPr>
          <p:cNvSpPr txBox="1"/>
          <p:nvPr/>
        </p:nvSpPr>
        <p:spPr>
          <a:xfrm>
            <a:off x="5026098" y="35721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  <a:r>
              <a:rPr lang="sv-SE" dirty="0"/>
              <a:t>K Hz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CB248-7DF8-4F5C-007B-EE0314A38D22}"/>
              </a:ext>
            </a:extLst>
          </p:cNvPr>
          <p:cNvSpPr txBox="1"/>
          <p:nvPr/>
        </p:nvSpPr>
        <p:spPr>
          <a:xfrm>
            <a:off x="9443237" y="1482130"/>
            <a:ext cx="1469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Binarization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557D40-5B38-20BF-87EB-506956DD2202}"/>
              </a:ext>
            </a:extLst>
          </p:cNvPr>
          <p:cNvSpPr txBox="1"/>
          <p:nvPr/>
        </p:nvSpPr>
        <p:spPr>
          <a:xfrm>
            <a:off x="9535886" y="2275114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10101100….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58A626-0548-2ACA-03B7-301DBEEB2BAC}"/>
              </a:ext>
            </a:extLst>
          </p:cNvPr>
          <p:cNvSpPr txBox="1"/>
          <p:nvPr/>
        </p:nvSpPr>
        <p:spPr>
          <a:xfrm>
            <a:off x="9157174" y="3799330"/>
            <a:ext cx="258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Compress </a:t>
            </a:r>
            <a:r>
              <a:rPr lang="sv-SE" b="1" dirty="0"/>
              <a:t>/ </a:t>
            </a:r>
            <a:r>
              <a:rPr lang="en-US" b="1" noProof="0" dirty="0"/>
              <a:t>encryption</a:t>
            </a:r>
            <a:endParaRPr lang="en-US" b="1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7C4E1BC-68E1-1706-70B8-5295D8CBEABB}"/>
              </a:ext>
            </a:extLst>
          </p:cNvPr>
          <p:cNvSpPr/>
          <p:nvPr/>
        </p:nvSpPr>
        <p:spPr>
          <a:xfrm>
            <a:off x="4191000" y="2382549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71E025D-9CBA-80A5-DB3B-4C3E881C2DFE}"/>
              </a:ext>
            </a:extLst>
          </p:cNvPr>
          <p:cNvSpPr/>
          <p:nvPr/>
        </p:nvSpPr>
        <p:spPr>
          <a:xfrm>
            <a:off x="8728493" y="2328831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1720A58-2957-9BAD-3F5E-F39503F3979A}"/>
              </a:ext>
            </a:extLst>
          </p:cNvPr>
          <p:cNvSpPr/>
          <p:nvPr/>
        </p:nvSpPr>
        <p:spPr>
          <a:xfrm rot="5400000">
            <a:off x="10080171" y="2937149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601895-DC42-342F-28C1-FE2EB233411C}"/>
              </a:ext>
            </a:extLst>
          </p:cNvPr>
          <p:cNvSpPr txBox="1"/>
          <p:nvPr/>
        </p:nvSpPr>
        <p:spPr>
          <a:xfrm>
            <a:off x="9443237" y="5006538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10101100….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E1033F-E2AC-D58E-D051-8DE77A191C47}"/>
              </a:ext>
            </a:extLst>
          </p:cNvPr>
          <p:cNvSpPr txBox="1"/>
          <p:nvPr/>
        </p:nvSpPr>
        <p:spPr>
          <a:xfrm>
            <a:off x="9720943" y="870857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CODEC</a:t>
            </a:r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CB413-DA1D-AF12-B706-13B84DF0EA14}"/>
              </a:ext>
            </a:extLst>
          </p:cNvPr>
          <p:cNvSpPr/>
          <p:nvPr/>
        </p:nvSpPr>
        <p:spPr>
          <a:xfrm>
            <a:off x="9207464" y="566057"/>
            <a:ext cx="2510662" cy="56496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2875A7-FFD5-561A-D635-5BC20F98E919}"/>
              </a:ext>
            </a:extLst>
          </p:cNvPr>
          <p:cNvSpPr txBox="1"/>
          <p:nvPr/>
        </p:nvSpPr>
        <p:spPr>
          <a:xfrm>
            <a:off x="3274314" y="4428564"/>
            <a:ext cx="4732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CODEC:</a:t>
            </a:r>
          </a:p>
          <a:p>
            <a:r>
              <a:rPr lang="sv-SE" b="1" dirty="0"/>
              <a:t>Audio: G.711 a / G.711 u / AMR / AMR2 / MP3</a:t>
            </a:r>
          </a:p>
          <a:p>
            <a:r>
              <a:rPr lang="sv-SE" b="1" dirty="0"/>
              <a:t>Video: MPEG4 (MP4) / </a:t>
            </a:r>
            <a:r>
              <a:rPr lang="sv-SE" b="1" dirty="0" err="1"/>
              <a:t>ogg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98232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D89A4-29BB-73E5-A37B-FB93D6E3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6" y="394864"/>
            <a:ext cx="7716327" cy="6068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00F92-C877-6873-4F8C-971E88AA52FB}"/>
              </a:ext>
            </a:extLst>
          </p:cNvPr>
          <p:cNvSpPr txBox="1"/>
          <p:nvPr/>
        </p:nvSpPr>
        <p:spPr>
          <a:xfrm>
            <a:off x="0" y="0"/>
            <a:ext cx="277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Facade</a:t>
            </a:r>
          </a:p>
        </p:txBody>
      </p:sp>
    </p:spTree>
    <p:extLst>
      <p:ext uri="{BB962C8B-B14F-4D97-AF65-F5344CB8AC3E}">
        <p14:creationId xmlns:p14="http://schemas.microsoft.com/office/powerpoint/2010/main" val="7655686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2D557-7505-A582-78C0-8AB957A2C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15" y="704470"/>
            <a:ext cx="8021169" cy="5449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0DCBF-ACFB-391A-6367-02EDD4956BEA}"/>
              </a:ext>
            </a:extLst>
          </p:cNvPr>
          <p:cNvSpPr txBox="1"/>
          <p:nvPr/>
        </p:nvSpPr>
        <p:spPr>
          <a:xfrm>
            <a:off x="0" y="0"/>
            <a:ext cx="301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Flyweight</a:t>
            </a:r>
          </a:p>
        </p:txBody>
      </p:sp>
    </p:spTree>
    <p:extLst>
      <p:ext uri="{BB962C8B-B14F-4D97-AF65-F5344CB8AC3E}">
        <p14:creationId xmlns:p14="http://schemas.microsoft.com/office/powerpoint/2010/main" val="41175290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F93B-9007-1CD7-DECE-624E4F85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728"/>
            <a:ext cx="12192000" cy="5470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4841E4-3D4B-57F4-5F9B-BAD6AEFA2B12}"/>
              </a:ext>
            </a:extLst>
          </p:cNvPr>
          <p:cNvSpPr txBox="1"/>
          <p:nvPr/>
        </p:nvSpPr>
        <p:spPr>
          <a:xfrm>
            <a:off x="0" y="0"/>
            <a:ext cx="259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</a:t>
            </a:r>
            <a:r>
              <a:rPr lang="en-US" b="1"/>
              <a:t>- Proxy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0511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ghtbox">
            <a:extLst>
              <a:ext uri="{FF2B5EF4-FFF2-40B4-BE49-F238E27FC236}">
                <a16:creationId xmlns:a16="http://schemas.microsoft.com/office/drawing/2014/main" id="{0C79385E-C9C0-39ED-FBBD-9A54712E2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423863"/>
            <a:ext cx="7534275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27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FDF48A-376B-B764-5E72-093893BE37F1}"/>
              </a:ext>
            </a:extLst>
          </p:cNvPr>
          <p:cNvSpPr/>
          <p:nvPr/>
        </p:nvSpPr>
        <p:spPr>
          <a:xfrm>
            <a:off x="8403771" y="4811486"/>
            <a:ext cx="185057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89766C-63F6-6B16-0048-D95A93BD499C}"/>
              </a:ext>
            </a:extLst>
          </p:cNvPr>
          <p:cNvSpPr/>
          <p:nvPr/>
        </p:nvSpPr>
        <p:spPr>
          <a:xfrm>
            <a:off x="5301343" y="4811486"/>
            <a:ext cx="2100943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7853F4-A141-A2CD-6864-714050E3DE12}"/>
              </a:ext>
            </a:extLst>
          </p:cNvPr>
          <p:cNvSpPr/>
          <p:nvPr/>
        </p:nvSpPr>
        <p:spPr>
          <a:xfrm>
            <a:off x="1371600" y="2035629"/>
            <a:ext cx="2906486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pic>
        <p:nvPicPr>
          <p:cNvPr id="5" name="Picture 4" descr="A person with a beard&#10;&#10;AI-generated content may be incorrect.">
            <a:extLst>
              <a:ext uri="{FF2B5EF4-FFF2-40B4-BE49-F238E27FC236}">
                <a16:creationId xmlns:a16="http://schemas.microsoft.com/office/drawing/2014/main" id="{AB07BD59-0D22-DC50-E9D7-C6328AAFE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5595" y="1329928"/>
            <a:ext cx="932462" cy="9324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610582-2B0E-B0CC-C4B1-8AF6A7E7AF96}"/>
              </a:ext>
            </a:extLst>
          </p:cNvPr>
          <p:cNvSpPr/>
          <p:nvPr/>
        </p:nvSpPr>
        <p:spPr>
          <a:xfrm>
            <a:off x="2019299" y="649653"/>
            <a:ext cx="2367644" cy="5641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Program: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, print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C2C3D-4D00-4F4A-A99F-487FBCE9F599}"/>
              </a:ext>
            </a:extLst>
          </p:cNvPr>
          <p:cNvSpPr/>
          <p:nvPr/>
        </p:nvSpPr>
        <p:spPr>
          <a:xfrm>
            <a:off x="2019299" y="1698204"/>
            <a:ext cx="1850572" cy="3374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EC0D3A-ED2D-6BD5-75B8-BD2CBA18D85E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2944585" y="1213839"/>
            <a:ext cx="258536" cy="484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01590F3-0FAB-308B-6208-ACE5762A3D07}"/>
              </a:ext>
            </a:extLst>
          </p:cNvPr>
          <p:cNvSpPr/>
          <p:nvPr/>
        </p:nvSpPr>
        <p:spPr>
          <a:xfrm>
            <a:off x="5470071" y="4474061"/>
            <a:ext cx="1850572" cy="3374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REST </a:t>
            </a:r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D3D20E-3E0D-0273-E37B-F0D26717CE3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944710" y="931746"/>
            <a:ext cx="2450647" cy="3542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480B56A-BC1E-7E50-4683-70E75ADA308C}"/>
              </a:ext>
            </a:extLst>
          </p:cNvPr>
          <p:cNvSpPr txBox="1"/>
          <p:nvPr/>
        </p:nvSpPr>
        <p:spPr>
          <a:xfrm>
            <a:off x="4690080" y="1923877"/>
            <a:ext cx="175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get request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D60A8D-6D50-1CD7-89C0-32A85E46FC25}"/>
              </a:ext>
            </a:extLst>
          </p:cNvPr>
          <p:cNvSpPr/>
          <p:nvPr/>
        </p:nvSpPr>
        <p:spPr>
          <a:xfrm>
            <a:off x="6960053" y="1923877"/>
            <a:ext cx="3212648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09143-6938-FF10-C31B-C38DE1BE4B9A}"/>
              </a:ext>
            </a:extLst>
          </p:cNvPr>
          <p:cNvSpPr/>
          <p:nvPr/>
        </p:nvSpPr>
        <p:spPr>
          <a:xfrm>
            <a:off x="6715123" y="494540"/>
            <a:ext cx="2367644" cy="5641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Program: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, print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F74EB1-060E-6395-F6B2-AC896BED7C00}"/>
              </a:ext>
            </a:extLst>
          </p:cNvPr>
          <p:cNvSpPr/>
          <p:nvPr/>
        </p:nvSpPr>
        <p:spPr>
          <a:xfrm>
            <a:off x="6973659" y="1581057"/>
            <a:ext cx="1430112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3E36F8-1AB9-D875-389F-0AE7F26AE948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7688715" y="1058726"/>
            <a:ext cx="210230" cy="5223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697CA36-DD9E-1DA0-2DA5-BF4E8145EEE2}"/>
              </a:ext>
            </a:extLst>
          </p:cNvPr>
          <p:cNvSpPr/>
          <p:nvPr/>
        </p:nvSpPr>
        <p:spPr>
          <a:xfrm>
            <a:off x="8532358" y="1581057"/>
            <a:ext cx="1536927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D0D2580-4DEF-419D-5876-DF58CC83719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532358" y="776633"/>
            <a:ext cx="768464" cy="804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8BB775C-4411-0786-5FF9-460581745277}"/>
              </a:ext>
            </a:extLst>
          </p:cNvPr>
          <p:cNvSpPr/>
          <p:nvPr/>
        </p:nvSpPr>
        <p:spPr>
          <a:xfrm>
            <a:off x="9416143" y="1923877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E2B605-1FF8-0EC2-B6FF-7A77D66BBC6D}"/>
              </a:ext>
            </a:extLst>
          </p:cNvPr>
          <p:cNvSpPr/>
          <p:nvPr/>
        </p:nvSpPr>
        <p:spPr>
          <a:xfrm>
            <a:off x="9535886" y="2751422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EE1EB8-AB44-E061-C14B-F5259727419D}"/>
              </a:ext>
            </a:extLst>
          </p:cNvPr>
          <p:cNvSpPr/>
          <p:nvPr/>
        </p:nvSpPr>
        <p:spPr>
          <a:xfrm>
            <a:off x="10547916" y="1923877"/>
            <a:ext cx="150699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computer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0ABD3B-6E3A-268B-6C9A-042F85E47D94}"/>
              </a:ext>
            </a:extLst>
          </p:cNvPr>
          <p:cNvSpPr/>
          <p:nvPr/>
        </p:nvSpPr>
        <p:spPr>
          <a:xfrm>
            <a:off x="11290526" y="2776398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E310B4-E2B8-8661-99DE-523FB61DCED7}"/>
              </a:ext>
            </a:extLst>
          </p:cNvPr>
          <p:cNvSpPr/>
          <p:nvPr/>
        </p:nvSpPr>
        <p:spPr>
          <a:xfrm>
            <a:off x="11197998" y="1943321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FB3BCEE-823F-2D81-5C71-6C575227E91F}"/>
              </a:ext>
            </a:extLst>
          </p:cNvPr>
          <p:cNvCxnSpPr>
            <a:stCxn id="29" idx="4"/>
            <a:endCxn id="31" idx="4"/>
          </p:cNvCxnSpPr>
          <p:nvPr/>
        </p:nvCxnSpPr>
        <p:spPr>
          <a:xfrm rot="16200000" flipH="1">
            <a:off x="10542232" y="2206289"/>
            <a:ext cx="24976" cy="1754640"/>
          </a:xfrm>
          <a:prstGeom prst="bentConnector3">
            <a:avLst>
              <a:gd name="adj1" fmla="val 1015279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3800071-E5E6-6B4C-87EC-086CFD0FFB0A}"/>
              </a:ext>
            </a:extLst>
          </p:cNvPr>
          <p:cNvSpPr txBox="1"/>
          <p:nvPr/>
        </p:nvSpPr>
        <p:spPr>
          <a:xfrm>
            <a:off x="9818914" y="3810000"/>
            <a:ext cx="1690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RPC: Remote P</a:t>
            </a:r>
          </a:p>
        </p:txBody>
      </p:sp>
    </p:spTree>
    <p:extLst>
      <p:ext uri="{BB962C8B-B14F-4D97-AF65-F5344CB8AC3E}">
        <p14:creationId xmlns:p14="http://schemas.microsoft.com/office/powerpoint/2010/main" val="3443638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A048AD-3FB6-F086-4251-16EE13D6C342}"/>
              </a:ext>
            </a:extLst>
          </p:cNvPr>
          <p:cNvSpPr/>
          <p:nvPr/>
        </p:nvSpPr>
        <p:spPr>
          <a:xfrm>
            <a:off x="185058" y="914399"/>
            <a:ext cx="3701143" cy="1230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81F763-68C7-8132-99E2-E2F1773BFF72}"/>
              </a:ext>
            </a:extLst>
          </p:cNvPr>
          <p:cNvSpPr/>
          <p:nvPr/>
        </p:nvSpPr>
        <p:spPr>
          <a:xfrm>
            <a:off x="642258" y="1469571"/>
            <a:ext cx="3243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sd disk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5D3A5-69C1-581C-C223-EA2C40C9789D}"/>
              </a:ext>
            </a:extLst>
          </p:cNvPr>
          <p:cNvSpPr txBox="1"/>
          <p:nvPr/>
        </p:nvSpPr>
        <p:spPr>
          <a:xfrm>
            <a:off x="4158343" y="382090"/>
            <a:ext cx="803365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mount</a:t>
            </a:r>
          </a:p>
          <a:p>
            <a:r>
              <a:rPr lang="en-US" dirty="0"/>
              <a:t>/dev/</a:t>
            </a:r>
            <a:r>
              <a:rPr lang="en-US" dirty="0" err="1"/>
              <a:t>sdd</a:t>
            </a:r>
            <a:r>
              <a:rPr lang="en-US" dirty="0"/>
              <a:t> on / type ext4 (</a:t>
            </a:r>
            <a:r>
              <a:rPr lang="en-US" dirty="0" err="1"/>
              <a:t>rw,relatime,discard,errors</a:t>
            </a:r>
            <a:r>
              <a:rPr lang="en-US" dirty="0"/>
              <a:t>=remount-</a:t>
            </a:r>
            <a:r>
              <a:rPr lang="en-US" dirty="0" err="1"/>
              <a:t>ro,data</a:t>
            </a:r>
            <a:r>
              <a:rPr lang="en-US" dirty="0"/>
              <a:t>=ordered)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–h</a:t>
            </a:r>
          </a:p>
          <a:p>
            <a:r>
              <a:rPr lang="en-US" dirty="0"/>
              <a:t>Filesystem      Size  Used Avail Use% Mounted on</a:t>
            </a:r>
          </a:p>
          <a:p>
            <a:r>
              <a:rPr lang="en-US" b="1" dirty="0"/>
              <a:t>/dev/</a:t>
            </a:r>
            <a:r>
              <a:rPr lang="en-US" b="1" dirty="0" err="1"/>
              <a:t>sdd</a:t>
            </a:r>
            <a:r>
              <a:rPr lang="en-US" b="1" dirty="0"/>
              <a:t>       </a:t>
            </a:r>
            <a:r>
              <a:rPr lang="en-US" dirty="0"/>
              <a:t>1007G  1.7G  955G   1% </a:t>
            </a:r>
            <a:r>
              <a:rPr lang="en-US" b="1" dirty="0"/>
              <a:t>/</a:t>
            </a:r>
          </a:p>
          <a:p>
            <a:endParaRPr lang="en-US" b="1" dirty="0"/>
          </a:p>
          <a:p>
            <a:r>
              <a:rPr lang="en-US" dirty="0"/>
              <a:t>$ mount | grep </a:t>
            </a:r>
            <a:r>
              <a:rPr lang="en-US" dirty="0" err="1"/>
              <a:t>ewanbin</a:t>
            </a:r>
            <a:endParaRPr lang="en-US" dirty="0"/>
          </a:p>
          <a:p>
            <a:r>
              <a:rPr lang="en-US" dirty="0"/>
              <a:t>seliish01009.seli.gic.ericsson.se:/home010008/</a:t>
            </a:r>
            <a:r>
              <a:rPr lang="en-US" dirty="0" err="1"/>
              <a:t>ewanbin</a:t>
            </a:r>
            <a:r>
              <a:rPr lang="en-US" dirty="0"/>
              <a:t> on /home/</a:t>
            </a:r>
            <a:r>
              <a:rPr lang="en-US" dirty="0" err="1"/>
              <a:t>ewanbin</a:t>
            </a:r>
            <a:r>
              <a:rPr lang="en-US" dirty="0"/>
              <a:t> type </a:t>
            </a:r>
            <a:r>
              <a:rPr lang="en-US" dirty="0" err="1"/>
              <a:t>nfs</a:t>
            </a:r>
            <a:r>
              <a:rPr lang="en-US" dirty="0"/>
              <a:t> (</a:t>
            </a:r>
            <a:r>
              <a:rPr lang="en-US" dirty="0" err="1"/>
              <a:t>rw,relatime,vers</a:t>
            </a:r>
            <a:r>
              <a:rPr lang="en-US" dirty="0"/>
              <a:t>=3,rsize=65536,wsize=65536,namlen=255,hard,proto=</a:t>
            </a:r>
            <a:r>
              <a:rPr lang="en-US" dirty="0" err="1"/>
              <a:t>tcp,timeo</a:t>
            </a:r>
            <a:r>
              <a:rPr lang="en-US" dirty="0"/>
              <a:t>=600,retrans=2,sec=</a:t>
            </a:r>
            <a:r>
              <a:rPr lang="en-US" dirty="0" err="1"/>
              <a:t>sys,mountaddr</a:t>
            </a:r>
            <a:r>
              <a:rPr lang="en-US" dirty="0"/>
              <a:t>=150.132.5.94,mountvers=3,mountport=635,mountproto=</a:t>
            </a:r>
            <a:r>
              <a:rPr lang="en-US" dirty="0" err="1"/>
              <a:t>udp,local_lock</a:t>
            </a:r>
            <a:r>
              <a:rPr lang="en-US" dirty="0"/>
              <a:t>=</a:t>
            </a:r>
            <a:r>
              <a:rPr lang="en-US" dirty="0" err="1"/>
              <a:t>none,addr</a:t>
            </a:r>
            <a:r>
              <a:rPr lang="en-US" dirty="0"/>
              <a:t>=150.132.5.94)</a:t>
            </a:r>
          </a:p>
          <a:p>
            <a:endParaRPr lang="en-US" b="1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-h</a:t>
            </a:r>
          </a:p>
          <a:p>
            <a:r>
              <a:rPr lang="en-US" dirty="0"/>
              <a:t>Filesystem                                                                 Size  Used Avail Use% Mounted on</a:t>
            </a:r>
          </a:p>
          <a:p>
            <a:r>
              <a:rPr lang="en-US" dirty="0"/>
              <a:t>/dev/sda1                                                                  974M  300M  607M  34% /boot</a:t>
            </a:r>
          </a:p>
          <a:p>
            <a:r>
              <a:rPr lang="en-US" dirty="0"/>
              <a:t>127.0.0.1:/                                                                 20G  9.8G  </a:t>
            </a:r>
            <a:r>
              <a:rPr lang="en-US" dirty="0" err="1"/>
              <a:t>9.8G</a:t>
            </a:r>
            <a:r>
              <a:rPr lang="en-US" dirty="0"/>
              <a:t>  50% /</a:t>
            </a:r>
            <a:r>
              <a:rPr lang="en-US" dirty="0" err="1"/>
              <a:t>ctxmnt</a:t>
            </a:r>
            <a:endParaRPr lang="en-US" dirty="0"/>
          </a:p>
          <a:p>
            <a:r>
              <a:rPr lang="en-US" b="1" dirty="0"/>
              <a:t>seliish01009.seli.gic.ericsson.se:/home010008/</a:t>
            </a:r>
            <a:r>
              <a:rPr lang="en-US" b="1" dirty="0" err="1"/>
              <a:t>ewanbin</a:t>
            </a:r>
            <a:r>
              <a:rPr lang="en-US" dirty="0"/>
              <a:t>                       20G   16G  4.6G  78% </a:t>
            </a:r>
            <a:r>
              <a:rPr lang="en-US" b="1" dirty="0"/>
              <a:t>/home/</a:t>
            </a:r>
            <a:r>
              <a:rPr lang="en-US" b="1" dirty="0" err="1"/>
              <a:t>ewanbin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6B9C87-F7D6-951E-469C-22C879C6C7D8}"/>
              </a:ext>
            </a:extLst>
          </p:cNvPr>
          <p:cNvSpPr/>
          <p:nvPr/>
        </p:nvSpPr>
        <p:spPr>
          <a:xfrm>
            <a:off x="185057" y="167359"/>
            <a:ext cx="3701143" cy="7470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Linux</a:t>
            </a:r>
          </a:p>
          <a:p>
            <a:r>
              <a:rPr lang="sv-SE" dirty="0"/>
              <a:t>cd  /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7595CC-D7D1-1704-6480-2CF8D50C21F5}"/>
              </a:ext>
            </a:extLst>
          </p:cNvPr>
          <p:cNvSpPr/>
          <p:nvPr/>
        </p:nvSpPr>
        <p:spPr>
          <a:xfrm>
            <a:off x="217714" y="1811102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sda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3774C0-5EA7-9868-8AC6-E2B28E1A7245}"/>
              </a:ext>
            </a:extLst>
          </p:cNvPr>
          <p:cNvCxnSpPr/>
          <p:nvPr/>
        </p:nvCxnSpPr>
        <p:spPr>
          <a:xfrm>
            <a:off x="1295401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C03FE0-D4E3-9339-1CFD-DE9C7C7B16CD}"/>
              </a:ext>
            </a:extLst>
          </p:cNvPr>
          <p:cNvCxnSpPr/>
          <p:nvPr/>
        </p:nvCxnSpPr>
        <p:spPr>
          <a:xfrm>
            <a:off x="2046514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63EA-37F5-F0D4-F668-BC0BDD1CC6D1}"/>
              </a:ext>
            </a:extLst>
          </p:cNvPr>
          <p:cNvCxnSpPr/>
          <p:nvPr/>
        </p:nvCxnSpPr>
        <p:spPr>
          <a:xfrm>
            <a:off x="2732314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9224A-9F90-86E9-492E-E48756F8586B}"/>
              </a:ext>
            </a:extLst>
          </p:cNvPr>
          <p:cNvSpPr/>
          <p:nvPr/>
        </p:nvSpPr>
        <p:spPr>
          <a:xfrm>
            <a:off x="1404258" y="1251854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sdb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AAB505-251E-929B-A7EC-8AD50805235C}"/>
              </a:ext>
            </a:extLst>
          </p:cNvPr>
          <p:cNvSpPr/>
          <p:nvPr/>
        </p:nvSpPr>
        <p:spPr>
          <a:xfrm>
            <a:off x="2193470" y="1977794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sdc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29BC2-B9BB-78C2-C53F-DE10F18CD2EB}"/>
              </a:ext>
            </a:extLst>
          </p:cNvPr>
          <p:cNvSpPr/>
          <p:nvPr/>
        </p:nvSpPr>
        <p:spPr>
          <a:xfrm>
            <a:off x="2933698" y="1251853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sdd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1FC353-D075-C88F-A42D-7D8D02A36593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753837" y="720156"/>
            <a:ext cx="2179861" cy="7364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red question mark&#10;&#10;AI-generated content may be incorrect.">
            <a:extLst>
              <a:ext uri="{FF2B5EF4-FFF2-40B4-BE49-F238E27FC236}">
                <a16:creationId xmlns:a16="http://schemas.microsoft.com/office/drawing/2014/main" id="{4C115750-E4F0-B0D9-09DC-5403579DC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8829" y="3993360"/>
            <a:ext cx="2144484" cy="214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0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A3920-F626-7617-E0E1-5FF0E469C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DAF378-7DAF-5DFF-2DFF-67B7AEEC3479}"/>
              </a:ext>
            </a:extLst>
          </p:cNvPr>
          <p:cNvSpPr/>
          <p:nvPr/>
        </p:nvSpPr>
        <p:spPr>
          <a:xfrm>
            <a:off x="185058" y="914399"/>
            <a:ext cx="3701143" cy="1230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59240-2861-A324-DD1D-8B18BF65412B}"/>
              </a:ext>
            </a:extLst>
          </p:cNvPr>
          <p:cNvSpPr txBox="1"/>
          <p:nvPr/>
        </p:nvSpPr>
        <p:spPr>
          <a:xfrm>
            <a:off x="4011385" y="3157947"/>
            <a:ext cx="80336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mount | grep </a:t>
            </a:r>
            <a:r>
              <a:rPr lang="en-US" dirty="0" err="1"/>
              <a:t>ewanbin</a:t>
            </a:r>
            <a:endParaRPr lang="en-US" dirty="0"/>
          </a:p>
          <a:p>
            <a:r>
              <a:rPr lang="en-US" dirty="0"/>
              <a:t>seliish01009.seli.gic.ericsson.se:/home010008/</a:t>
            </a:r>
            <a:r>
              <a:rPr lang="en-US" dirty="0" err="1"/>
              <a:t>ewanbin</a:t>
            </a:r>
            <a:r>
              <a:rPr lang="en-US" dirty="0"/>
              <a:t> on /home/</a:t>
            </a:r>
            <a:r>
              <a:rPr lang="en-US" dirty="0" err="1"/>
              <a:t>ewanbin</a:t>
            </a:r>
            <a:r>
              <a:rPr lang="en-US" dirty="0"/>
              <a:t> type </a:t>
            </a:r>
            <a:r>
              <a:rPr lang="en-US" dirty="0" err="1"/>
              <a:t>nfs</a:t>
            </a:r>
            <a:r>
              <a:rPr lang="en-US" dirty="0"/>
              <a:t> (</a:t>
            </a:r>
            <a:r>
              <a:rPr lang="en-US" dirty="0" err="1"/>
              <a:t>rw,relatime,vers</a:t>
            </a:r>
            <a:r>
              <a:rPr lang="en-US" dirty="0"/>
              <a:t>=3,rsize=65536,wsize=65536,namlen=255,hard,proto=</a:t>
            </a:r>
            <a:r>
              <a:rPr lang="en-US" dirty="0" err="1"/>
              <a:t>tcp,timeo</a:t>
            </a:r>
            <a:r>
              <a:rPr lang="en-US" dirty="0"/>
              <a:t>=600,retrans=2,sec=</a:t>
            </a:r>
            <a:r>
              <a:rPr lang="en-US" dirty="0" err="1"/>
              <a:t>sys,mountaddr</a:t>
            </a:r>
            <a:r>
              <a:rPr lang="en-US" dirty="0"/>
              <a:t>=150.132.5.94,mountvers=3,mountport=635,mountproto=</a:t>
            </a:r>
            <a:r>
              <a:rPr lang="en-US" dirty="0" err="1"/>
              <a:t>udp,local_lock</a:t>
            </a:r>
            <a:r>
              <a:rPr lang="en-US" dirty="0"/>
              <a:t>=</a:t>
            </a:r>
            <a:r>
              <a:rPr lang="en-US" dirty="0" err="1"/>
              <a:t>none,addr</a:t>
            </a:r>
            <a:r>
              <a:rPr lang="en-US" dirty="0"/>
              <a:t>=150.132.5.94)</a:t>
            </a:r>
          </a:p>
          <a:p>
            <a:endParaRPr lang="en-US" b="1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-h</a:t>
            </a:r>
          </a:p>
          <a:p>
            <a:r>
              <a:rPr lang="en-US" dirty="0"/>
              <a:t>Filesystem                                                                 Size  Used Avail Use% Mounted on</a:t>
            </a:r>
          </a:p>
          <a:p>
            <a:r>
              <a:rPr lang="en-US" dirty="0"/>
              <a:t>/dev/sda1                                                                  974M  300M  607M  34% /boot</a:t>
            </a:r>
          </a:p>
          <a:p>
            <a:r>
              <a:rPr lang="en-US" dirty="0"/>
              <a:t>127.0.0.1:/                                                                 20G  9.8G  </a:t>
            </a:r>
            <a:r>
              <a:rPr lang="en-US" dirty="0" err="1"/>
              <a:t>9.8G</a:t>
            </a:r>
            <a:r>
              <a:rPr lang="en-US" dirty="0"/>
              <a:t>  50% /</a:t>
            </a:r>
            <a:r>
              <a:rPr lang="en-US" dirty="0" err="1"/>
              <a:t>ctxmnt</a:t>
            </a:r>
            <a:endParaRPr lang="en-US" dirty="0"/>
          </a:p>
          <a:p>
            <a:r>
              <a:rPr lang="en-US" b="1" dirty="0"/>
              <a:t>seliish01009.seli.gic.ericsson.se:/home010008/</a:t>
            </a:r>
            <a:r>
              <a:rPr lang="en-US" b="1" dirty="0" err="1"/>
              <a:t>ewanbin</a:t>
            </a:r>
            <a:r>
              <a:rPr lang="en-US" dirty="0"/>
              <a:t>                       20G   16G  4.6G  78% </a:t>
            </a:r>
            <a:r>
              <a:rPr lang="en-US" b="1" dirty="0"/>
              <a:t>/home/</a:t>
            </a:r>
            <a:r>
              <a:rPr lang="en-US" b="1" dirty="0" err="1"/>
              <a:t>ewanbin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4A691D-49E9-609A-353A-976D7D5D0112}"/>
              </a:ext>
            </a:extLst>
          </p:cNvPr>
          <p:cNvSpPr/>
          <p:nvPr/>
        </p:nvSpPr>
        <p:spPr>
          <a:xfrm>
            <a:off x="185057" y="167359"/>
            <a:ext cx="3701143" cy="7470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Linux</a:t>
            </a:r>
          </a:p>
          <a:p>
            <a:r>
              <a:rPr lang="sv-SE" dirty="0"/>
              <a:t>cd  /</a:t>
            </a:r>
            <a:r>
              <a:rPr lang="sv-SE" dirty="0" err="1"/>
              <a:t>home</a:t>
            </a:r>
            <a:r>
              <a:rPr lang="sv-SE" dirty="0"/>
              <a:t>/</a:t>
            </a:r>
            <a:r>
              <a:rPr lang="sv-SE" dirty="0" err="1"/>
              <a:t>ewanbin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1C4645-8791-A9AC-2090-E43C1DDACB0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753837" y="720156"/>
            <a:ext cx="2405435" cy="1327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82F7E48-6019-9DD9-C6CE-0B73C7CADB2B}"/>
              </a:ext>
            </a:extLst>
          </p:cNvPr>
          <p:cNvSpPr/>
          <p:nvPr/>
        </p:nvSpPr>
        <p:spPr>
          <a:xfrm>
            <a:off x="3124200" y="2013857"/>
            <a:ext cx="239486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ADACB1-4958-D4A6-ABBB-A921629F971E}"/>
              </a:ext>
            </a:extLst>
          </p:cNvPr>
          <p:cNvSpPr/>
          <p:nvPr/>
        </p:nvSpPr>
        <p:spPr>
          <a:xfrm>
            <a:off x="7737020" y="413657"/>
            <a:ext cx="3701143" cy="1714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5E1952-74A8-2BFB-3C7D-84536CBD1E20}"/>
              </a:ext>
            </a:extLst>
          </p:cNvPr>
          <p:cNvSpPr/>
          <p:nvPr/>
        </p:nvSpPr>
        <p:spPr>
          <a:xfrm>
            <a:off x="8167008" y="720156"/>
            <a:ext cx="3271155" cy="1408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8BF461-C516-EA5D-0792-2BBDED801E38}"/>
              </a:ext>
            </a:extLst>
          </p:cNvPr>
          <p:cNvSpPr/>
          <p:nvPr/>
        </p:nvSpPr>
        <p:spPr>
          <a:xfrm>
            <a:off x="7737019" y="126716"/>
            <a:ext cx="3701143" cy="2673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seliish01009.seli.gic.ericsson.se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B236CC-9716-574A-228B-EACE567D30D8}"/>
              </a:ext>
            </a:extLst>
          </p:cNvPr>
          <p:cNvSpPr/>
          <p:nvPr/>
        </p:nvSpPr>
        <p:spPr>
          <a:xfrm>
            <a:off x="7832271" y="2013857"/>
            <a:ext cx="239486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5AD0DD-A115-FEC0-7B2A-8EF320A80C4A}"/>
              </a:ext>
            </a:extLst>
          </p:cNvPr>
          <p:cNvSpPr/>
          <p:nvPr/>
        </p:nvSpPr>
        <p:spPr>
          <a:xfrm>
            <a:off x="8167008" y="1423889"/>
            <a:ext cx="2533650" cy="4266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/home010008/</a:t>
            </a:r>
            <a:r>
              <a:rPr lang="en-US" dirty="0" err="1"/>
              <a:t>ewanbin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7DAD472-A4E0-F168-2B91-02C06718D663}"/>
              </a:ext>
            </a:extLst>
          </p:cNvPr>
          <p:cNvCxnSpPr>
            <a:cxnSpLocks/>
            <a:stCxn id="4" idx="4"/>
            <a:endCxn id="19" idx="4"/>
          </p:cNvCxnSpPr>
          <p:nvPr/>
        </p:nvCxnSpPr>
        <p:spPr>
          <a:xfrm rot="16200000" flipH="1">
            <a:off x="5597978" y="-111579"/>
            <a:ext cx="12700" cy="4708071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C2DF653-FB3C-7D0E-0B44-4C228E56851C}"/>
              </a:ext>
            </a:extLst>
          </p:cNvPr>
          <p:cNvSpPr txBox="1"/>
          <p:nvPr/>
        </p:nvSpPr>
        <p:spPr>
          <a:xfrm>
            <a:off x="4698212" y="201385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NFS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39515-CC9F-F792-59CF-58CB2B44FA6B}"/>
              </a:ext>
            </a:extLst>
          </p:cNvPr>
          <p:cNvSpPr txBox="1"/>
          <p:nvPr/>
        </p:nvSpPr>
        <p:spPr>
          <a:xfrm>
            <a:off x="76200" y="2693352"/>
            <a:ext cx="35705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Network File System (NFS) is a distributed file system protocol that allows users on a client computer to access files and directories located on a remote server as if they were stored locally. Essentially, it enables file sharing across a network, making it a valuable tool for collaboration and data sharing in environments with mixed operating systems.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D138A4-7F29-E37C-CF40-661A408DBABE}"/>
              </a:ext>
            </a:extLst>
          </p:cNvPr>
          <p:cNvCxnSpPr>
            <a:stCxn id="31" idx="0"/>
            <a:endCxn id="27" idx="1"/>
          </p:cNvCxnSpPr>
          <p:nvPr/>
        </p:nvCxnSpPr>
        <p:spPr>
          <a:xfrm flipV="1">
            <a:off x="1861457" y="2198523"/>
            <a:ext cx="2836755" cy="494829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926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6DE353-6111-7F83-4D32-DD5ABDC1553C}"/>
              </a:ext>
            </a:extLst>
          </p:cNvPr>
          <p:cNvSpPr/>
          <p:nvPr/>
        </p:nvSpPr>
        <p:spPr>
          <a:xfrm>
            <a:off x="1175657" y="5159828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79C9F-751D-218A-6E67-DE1808E9D908}"/>
              </a:ext>
            </a:extLst>
          </p:cNvPr>
          <p:cNvSpPr/>
          <p:nvPr/>
        </p:nvSpPr>
        <p:spPr>
          <a:xfrm>
            <a:off x="5279571" y="413657"/>
            <a:ext cx="4419600" cy="3091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Web server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5D9AA7-67A0-969F-444E-9E633EE6169C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808514" y="2253342"/>
            <a:ext cx="4136572" cy="3352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471E39-E1B7-FC73-F025-6B7F5A585A9D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404188F6-2637-49DC-4ACB-B057443FCDA2}"/>
              </a:ext>
            </a:extLst>
          </p:cNvPr>
          <p:cNvSpPr/>
          <p:nvPr/>
        </p:nvSpPr>
        <p:spPr>
          <a:xfrm>
            <a:off x="8240486" y="227511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3578E-818D-20D5-767D-E18AD3E9265A}"/>
              </a:ext>
            </a:extLst>
          </p:cNvPr>
          <p:cNvSpPr/>
          <p:nvPr/>
        </p:nvSpPr>
        <p:spPr>
          <a:xfrm>
            <a:off x="8240485" y="17743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04D6CB-46FB-9E96-CAA5-74C43DF19CFD}"/>
              </a:ext>
            </a:extLst>
          </p:cNvPr>
          <p:cNvSpPr/>
          <p:nvPr/>
        </p:nvSpPr>
        <p:spPr>
          <a:xfrm>
            <a:off x="6945086" y="1284514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D03973-D1F5-B114-8A23-F4B4E7A42FCF}"/>
              </a:ext>
            </a:extLst>
          </p:cNvPr>
          <p:cNvSpPr/>
          <p:nvPr/>
        </p:nvSpPr>
        <p:spPr>
          <a:xfrm>
            <a:off x="5535386" y="1306285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DCACF6-C3A0-E04C-7C39-E98FA65BD7BF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8066314" y="1992083"/>
            <a:ext cx="174171" cy="26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A1CBA0-2D57-FF02-0687-DE0A5B2A266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8714014" y="2209797"/>
            <a:ext cx="1" cy="30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86F704-1F58-AB4F-1E1A-9527962D622B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flipH="1" flipV="1">
            <a:off x="8066314" y="2253342"/>
            <a:ext cx="174172" cy="49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88262-3B33-0BA9-0837-8D5867ECD019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6656614" y="2253342"/>
            <a:ext cx="288472" cy="21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5D745F-EDBA-3D49-B92B-626E76D5C54C}"/>
              </a:ext>
            </a:extLst>
          </p:cNvPr>
          <p:cNvCxnSpPr>
            <a:cxnSpLocks/>
            <a:stCxn id="10" idx="1"/>
            <a:endCxn id="2" idx="3"/>
          </p:cNvCxnSpPr>
          <p:nvPr/>
        </p:nvCxnSpPr>
        <p:spPr>
          <a:xfrm flipH="1">
            <a:off x="2808514" y="2275113"/>
            <a:ext cx="2726872" cy="33310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C3BCD1E-D8E7-6240-3D24-1CA77131B7AC}"/>
              </a:ext>
            </a:extLst>
          </p:cNvPr>
          <p:cNvSpPr/>
          <p:nvPr/>
        </p:nvSpPr>
        <p:spPr>
          <a:xfrm>
            <a:off x="5682342" y="3614056"/>
            <a:ext cx="4419600" cy="3091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Web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631D77F0-4ED7-C5C2-07B0-C9937E9ED2DF}"/>
              </a:ext>
            </a:extLst>
          </p:cNvPr>
          <p:cNvSpPr/>
          <p:nvPr/>
        </p:nvSpPr>
        <p:spPr>
          <a:xfrm>
            <a:off x="8643257" y="5475512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BB779D-6EF3-3D4B-FD5D-93B9053A85FE}"/>
              </a:ext>
            </a:extLst>
          </p:cNvPr>
          <p:cNvSpPr/>
          <p:nvPr/>
        </p:nvSpPr>
        <p:spPr>
          <a:xfrm>
            <a:off x="8643256" y="4974768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BF41B0-39C1-C42D-554A-AE3D8142B426}"/>
              </a:ext>
            </a:extLst>
          </p:cNvPr>
          <p:cNvSpPr/>
          <p:nvPr/>
        </p:nvSpPr>
        <p:spPr>
          <a:xfrm>
            <a:off x="7347857" y="4484913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EF53B2-230A-1BAB-8D60-4C9D85816DB0}"/>
              </a:ext>
            </a:extLst>
          </p:cNvPr>
          <p:cNvSpPr/>
          <p:nvPr/>
        </p:nvSpPr>
        <p:spPr>
          <a:xfrm>
            <a:off x="5938157" y="4506684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D8F111-1614-ED05-ED40-0FC11E186ECA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8469085" y="5192482"/>
            <a:ext cx="174171" cy="26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C1CE67-C033-337E-55BE-99271DB891AF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>
          <a:xfrm>
            <a:off x="9116785" y="5410196"/>
            <a:ext cx="1" cy="30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B6CE3A-4113-E8FF-12D7-F714463CC18A}"/>
              </a:ext>
            </a:extLst>
          </p:cNvPr>
          <p:cNvCxnSpPr>
            <a:cxnSpLocks/>
            <a:stCxn id="33" idx="2"/>
            <a:endCxn id="35" idx="3"/>
          </p:cNvCxnSpPr>
          <p:nvPr/>
        </p:nvCxnSpPr>
        <p:spPr>
          <a:xfrm flipH="1" flipV="1">
            <a:off x="8469085" y="5453741"/>
            <a:ext cx="174172" cy="49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3EFEE2A-FB97-6621-6BA1-065E0940C8DC}"/>
              </a:ext>
            </a:extLst>
          </p:cNvPr>
          <p:cNvCxnSpPr>
            <a:cxnSpLocks/>
            <a:stCxn id="35" idx="1"/>
            <a:endCxn id="36" idx="3"/>
          </p:cNvCxnSpPr>
          <p:nvPr/>
        </p:nvCxnSpPr>
        <p:spPr>
          <a:xfrm flipH="1">
            <a:off x="7059385" y="5453741"/>
            <a:ext cx="288472" cy="21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blue circle with a white question mark&#10;&#10;AI-generated content may be incorrect.">
            <a:extLst>
              <a:ext uri="{FF2B5EF4-FFF2-40B4-BE49-F238E27FC236}">
                <a16:creationId xmlns:a16="http://schemas.microsoft.com/office/drawing/2014/main" id="{4BF4F01F-4FF4-630A-8594-B29E2134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48057" y="4265512"/>
            <a:ext cx="751114" cy="75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6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44D0C-900A-C884-A865-0A2F7CBB3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0C5A09-C0B7-A866-EE7C-85B4B0D033D7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6D6F4B-4BCE-A69D-BD15-B987FBC9D579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46C7F1-651A-5C5F-8A9C-DAB7203D8A88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7041C6F-1CC4-562B-4E6F-547AAFF73F14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72D2D1-C6CB-DCBD-1EFA-EFDCC84BC95F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015B1C-CFEC-5D3A-872B-FC06DFEF15B5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231B1D-7102-7D07-B0E7-F9E8A577972D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7E0C0A-09F9-2F1B-482C-8E5742F3CCB7}"/>
              </a:ext>
            </a:extLst>
          </p:cNvPr>
          <p:cNvCxnSpPr>
            <a:cxnSpLocks/>
            <a:stCxn id="8" idx="3"/>
            <a:endCxn id="97" idx="1"/>
          </p:cNvCxnSpPr>
          <p:nvPr/>
        </p:nvCxnSpPr>
        <p:spPr>
          <a:xfrm flipV="1">
            <a:off x="8458303" y="2573301"/>
            <a:ext cx="474630" cy="19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BDEE60D-4A47-1B1A-083F-3806ABBAB7A3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DA5916-C50E-8D88-BE0D-BEE5B73B4AC6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C924FA-055A-04B5-239B-563D249E301E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81E7CD9-AC56-F0A8-2D86-EECCD18C454A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1BE38B6-57C0-CC3C-99E7-D366E80D6A07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C29DC5D-D3F9-A54C-48A2-8013E00940DD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E2A7CE8-4B8D-1169-0569-12F2C61148BE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672FF9B-4E5D-A5DC-5E67-3696B5D50F11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8AF3CB9-60D6-6C9F-1721-07597A03831C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DBB1259-F504-D320-337D-AAD92147B35C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5FB3CD1-476A-B590-A66F-3022E7C53AA9}"/>
              </a:ext>
            </a:extLst>
          </p:cNvPr>
          <p:cNvCxnSpPr>
            <a:cxnSpLocks/>
            <a:stCxn id="80" idx="3"/>
            <a:endCxn id="97" idx="1"/>
          </p:cNvCxnSpPr>
          <p:nvPr/>
        </p:nvCxnSpPr>
        <p:spPr>
          <a:xfrm flipV="1">
            <a:off x="8513152" y="2573301"/>
            <a:ext cx="419781" cy="1433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FA16B3DB-B6CA-38FF-C618-00E7DD4EB492}"/>
              </a:ext>
            </a:extLst>
          </p:cNvPr>
          <p:cNvSpPr/>
          <p:nvPr/>
        </p:nvSpPr>
        <p:spPr>
          <a:xfrm>
            <a:off x="8932933" y="2045537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AC33C6A-4EDF-0A39-EC3A-83E26FA95AE8}"/>
              </a:ext>
            </a:extLst>
          </p:cNvPr>
          <p:cNvCxnSpPr>
            <a:cxnSpLocks/>
            <a:stCxn id="97" idx="3"/>
            <a:endCxn id="7" idx="2"/>
          </p:cNvCxnSpPr>
          <p:nvPr/>
        </p:nvCxnSpPr>
        <p:spPr>
          <a:xfrm>
            <a:off x="9879990" y="2573301"/>
            <a:ext cx="419781" cy="844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5F5817C-EBA6-9B2A-2B6F-D39C60987C19}"/>
              </a:ext>
            </a:extLst>
          </p:cNvPr>
          <p:cNvSpPr/>
          <p:nvPr/>
        </p:nvSpPr>
        <p:spPr>
          <a:xfrm>
            <a:off x="8934034" y="3429000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0FC2A55-17BE-A665-B9A0-A4E0217C4B9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458303" y="2767683"/>
            <a:ext cx="473529" cy="1021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A1472F8-77D7-6805-9138-930F695C148A}"/>
              </a:ext>
            </a:extLst>
          </p:cNvPr>
          <p:cNvCxnSpPr>
            <a:cxnSpLocks/>
            <a:stCxn id="117" idx="3"/>
            <a:endCxn id="7" idx="2"/>
          </p:cNvCxnSpPr>
          <p:nvPr/>
        </p:nvCxnSpPr>
        <p:spPr>
          <a:xfrm flipV="1">
            <a:off x="9881091" y="3417428"/>
            <a:ext cx="418680" cy="539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2CF26BE-E0A1-89C5-ACCB-C06D703902AB}"/>
              </a:ext>
            </a:extLst>
          </p:cNvPr>
          <p:cNvSpPr/>
          <p:nvPr/>
        </p:nvSpPr>
        <p:spPr>
          <a:xfrm>
            <a:off x="8824076" y="5094514"/>
            <a:ext cx="947057" cy="15444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reddis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F9815389-2FBE-8477-3D03-48EB1F199978}"/>
              </a:ext>
            </a:extLst>
          </p:cNvPr>
          <p:cNvSpPr/>
          <p:nvPr/>
        </p:nvSpPr>
        <p:spPr>
          <a:xfrm>
            <a:off x="6291943" y="5421086"/>
            <a:ext cx="2532133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393F242-DDF1-41EA-BE65-EDB62491ED66}"/>
              </a:ext>
            </a:extLst>
          </p:cNvPr>
          <p:cNvSpPr txBox="1"/>
          <p:nvPr/>
        </p:nvSpPr>
        <p:spPr>
          <a:xfrm>
            <a:off x="6781383" y="5094514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: ?</a:t>
            </a:r>
            <a:endParaRPr lang="en-US" dirty="0"/>
          </a:p>
        </p:txBody>
      </p:sp>
      <p:sp>
        <p:nvSpPr>
          <p:cNvPr id="132" name="Cylinder 131">
            <a:extLst>
              <a:ext uri="{FF2B5EF4-FFF2-40B4-BE49-F238E27FC236}">
                <a16:creationId xmlns:a16="http://schemas.microsoft.com/office/drawing/2014/main" id="{CA253A08-C210-270A-E97B-A431ADB0E306}"/>
              </a:ext>
            </a:extLst>
          </p:cNvPr>
          <p:cNvSpPr/>
          <p:nvPr/>
        </p:nvSpPr>
        <p:spPr>
          <a:xfrm>
            <a:off x="10680771" y="523603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F745BCBD-E937-42C8-46EF-7FF240813206}"/>
              </a:ext>
            </a:extLst>
          </p:cNvPr>
          <p:cNvSpPr/>
          <p:nvPr/>
        </p:nvSpPr>
        <p:spPr>
          <a:xfrm>
            <a:off x="9427029" y="5463846"/>
            <a:ext cx="1227051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699F023-00ED-6604-CF5A-57E3BB1DC4A3}"/>
              </a:ext>
            </a:extLst>
          </p:cNvPr>
          <p:cNvSpPr/>
          <p:nvPr/>
        </p:nvSpPr>
        <p:spPr>
          <a:xfrm>
            <a:off x="9006962" y="5722677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6757CB0-518C-F1D1-D8DF-1605AD9F0239}"/>
              </a:ext>
            </a:extLst>
          </p:cNvPr>
          <p:cNvSpPr/>
          <p:nvPr/>
        </p:nvSpPr>
        <p:spPr>
          <a:xfrm>
            <a:off x="7341997" y="5816943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Cylinder 137">
            <a:extLst>
              <a:ext uri="{FF2B5EF4-FFF2-40B4-BE49-F238E27FC236}">
                <a16:creationId xmlns:a16="http://schemas.microsoft.com/office/drawing/2014/main" id="{6E78FCFE-89CB-C646-A61F-63A23F729A9B}"/>
              </a:ext>
            </a:extLst>
          </p:cNvPr>
          <p:cNvSpPr/>
          <p:nvPr/>
        </p:nvSpPr>
        <p:spPr>
          <a:xfrm>
            <a:off x="10299771" y="1436817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41" name="Cylinder 140">
            <a:extLst>
              <a:ext uri="{FF2B5EF4-FFF2-40B4-BE49-F238E27FC236}">
                <a16:creationId xmlns:a16="http://schemas.microsoft.com/office/drawing/2014/main" id="{D7BADEA1-B582-B9A5-2C36-D48BEB90A4FB}"/>
              </a:ext>
            </a:extLst>
          </p:cNvPr>
          <p:cNvSpPr/>
          <p:nvPr/>
        </p:nvSpPr>
        <p:spPr>
          <a:xfrm>
            <a:off x="11738150" y="257058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CDB (data)</a:t>
            </a:r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26562CC-E888-7F9E-C531-BFEC18F26EA2}"/>
              </a:ext>
            </a:extLst>
          </p:cNvPr>
          <p:cNvCxnSpPr>
            <a:cxnSpLocks/>
            <a:stCxn id="117" idx="3"/>
            <a:endCxn id="138" idx="2"/>
          </p:cNvCxnSpPr>
          <p:nvPr/>
        </p:nvCxnSpPr>
        <p:spPr>
          <a:xfrm flipV="1">
            <a:off x="9881091" y="1910346"/>
            <a:ext cx="418680" cy="204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Arrow: Left 144">
            <a:extLst>
              <a:ext uri="{FF2B5EF4-FFF2-40B4-BE49-F238E27FC236}">
                <a16:creationId xmlns:a16="http://schemas.microsoft.com/office/drawing/2014/main" id="{E0572684-68CC-7548-DAEE-F629A5E34A76}"/>
              </a:ext>
            </a:extLst>
          </p:cNvPr>
          <p:cNvSpPr/>
          <p:nvPr/>
        </p:nvSpPr>
        <p:spPr>
          <a:xfrm>
            <a:off x="11362593" y="3162628"/>
            <a:ext cx="302915" cy="33338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 145">
            <a:extLst>
              <a:ext uri="{FF2B5EF4-FFF2-40B4-BE49-F238E27FC236}">
                <a16:creationId xmlns:a16="http://schemas.microsoft.com/office/drawing/2014/main" id="{F38CAA3D-0168-E1E0-03FD-EEFFCF91467F}"/>
              </a:ext>
            </a:extLst>
          </p:cNvPr>
          <p:cNvSpPr/>
          <p:nvPr/>
        </p:nvSpPr>
        <p:spPr>
          <a:xfrm>
            <a:off x="11347105" y="2193655"/>
            <a:ext cx="302915" cy="33338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Picture 146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0137B81F-ACDF-3A59-C72B-F8D18E1EB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908719" y="2629897"/>
            <a:ext cx="739064" cy="730934"/>
          </a:xfrm>
          <a:prstGeom prst="rect">
            <a:avLst/>
          </a:prstGeom>
        </p:spPr>
      </p:pic>
      <p:pic>
        <p:nvPicPr>
          <p:cNvPr id="149" name="Picture 148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9B7A1AA2-D9FF-1F6F-38FF-98E049E0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41477" y="3729227"/>
            <a:ext cx="739064" cy="730934"/>
          </a:xfrm>
          <a:prstGeom prst="rect">
            <a:avLst/>
          </a:prstGeom>
        </p:spPr>
      </p:pic>
      <p:pic>
        <p:nvPicPr>
          <p:cNvPr id="150" name="Picture 149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1994E2F7-6C9E-6CFF-73A0-1BE2745D1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9825" y="2161569"/>
            <a:ext cx="739064" cy="73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7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B7FE-F10D-43A7-504F-63EF09F40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2B20C5-EAAE-E6E8-19F8-4D4F65D6EEBA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FC16BA-9F3A-432B-BE3B-309196194C77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45DBB1B-603A-F672-1CE7-15BCB155E40D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1DF713B-40F7-E983-1DDC-1D81558B12E5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7E2558-C3FF-099B-EE88-A6B0B3B93E8D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2D0F7A-C0C1-56B7-CD91-FE79C9C76FC0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C9D697-5164-4487-02ED-63FEC2A6BF91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647100-807D-9AD9-811F-452CCE67386F}"/>
              </a:ext>
            </a:extLst>
          </p:cNvPr>
          <p:cNvCxnSpPr>
            <a:cxnSpLocks/>
            <a:stCxn id="8" idx="3"/>
            <a:endCxn id="97" idx="1"/>
          </p:cNvCxnSpPr>
          <p:nvPr/>
        </p:nvCxnSpPr>
        <p:spPr>
          <a:xfrm flipV="1">
            <a:off x="8458303" y="2573301"/>
            <a:ext cx="474630" cy="19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0E0CF7C-466F-77B5-E9FD-8E5BAC4E42C9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AB0F92-5B93-F013-44B3-2AB4FAE3315E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4B0B6D-2FA2-9174-D77E-93FA5DD8F34D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EB4BFA-77A3-B300-7E0A-276AF822A688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264464E-012D-552E-1BB3-DF792DCD2D28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204D7BD-C4AF-DD2C-954D-019EA8766E1F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780BAEB-48BD-F186-C7BA-A583ABC7B6C0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7407852-C9D0-30F9-7E90-27BCA23D4A37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3922B25-3D39-2408-6FF4-672C39FB8574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1B81F7-8078-40A1-0503-6D7F053DB357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81539E0-2B32-E37F-7264-6EACFD6BEDD7}"/>
              </a:ext>
            </a:extLst>
          </p:cNvPr>
          <p:cNvCxnSpPr>
            <a:cxnSpLocks/>
            <a:stCxn id="80" idx="3"/>
            <a:endCxn id="97" idx="1"/>
          </p:cNvCxnSpPr>
          <p:nvPr/>
        </p:nvCxnSpPr>
        <p:spPr>
          <a:xfrm flipV="1">
            <a:off x="8513152" y="2573301"/>
            <a:ext cx="419781" cy="1433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9CA7D71C-A01A-DEF5-2D68-C6BFBB858A4E}"/>
              </a:ext>
            </a:extLst>
          </p:cNvPr>
          <p:cNvSpPr/>
          <p:nvPr/>
        </p:nvSpPr>
        <p:spPr>
          <a:xfrm>
            <a:off x="8932933" y="2045537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1758032-59CA-25E8-A54C-B8F2780F4406}"/>
              </a:ext>
            </a:extLst>
          </p:cNvPr>
          <p:cNvCxnSpPr>
            <a:cxnSpLocks/>
            <a:stCxn id="97" idx="3"/>
            <a:endCxn id="7" idx="2"/>
          </p:cNvCxnSpPr>
          <p:nvPr/>
        </p:nvCxnSpPr>
        <p:spPr>
          <a:xfrm>
            <a:off x="9879990" y="2573301"/>
            <a:ext cx="419781" cy="844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336F6D8-3F5D-B28F-FE00-E1F24096CE37}"/>
              </a:ext>
            </a:extLst>
          </p:cNvPr>
          <p:cNvSpPr/>
          <p:nvPr/>
        </p:nvSpPr>
        <p:spPr>
          <a:xfrm>
            <a:off x="8934034" y="3429000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7EE3D32-057B-F160-6738-F85F11DA9AE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458303" y="2767683"/>
            <a:ext cx="473529" cy="1021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E590003-18EC-C04E-B2E1-93FE8C5C9B9E}"/>
              </a:ext>
            </a:extLst>
          </p:cNvPr>
          <p:cNvCxnSpPr>
            <a:cxnSpLocks/>
            <a:stCxn id="117" idx="3"/>
            <a:endCxn id="7" idx="2"/>
          </p:cNvCxnSpPr>
          <p:nvPr/>
        </p:nvCxnSpPr>
        <p:spPr>
          <a:xfrm flipV="1">
            <a:off x="9881091" y="3417428"/>
            <a:ext cx="418680" cy="539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7B5631C-00A9-12FE-0ABE-1A5DBA2917D3}"/>
              </a:ext>
            </a:extLst>
          </p:cNvPr>
          <p:cNvSpPr/>
          <p:nvPr/>
        </p:nvSpPr>
        <p:spPr>
          <a:xfrm>
            <a:off x="8824076" y="5094514"/>
            <a:ext cx="947057" cy="15444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reddis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22F5F2B9-42C3-1DFB-AEC0-321CA6F43DE4}"/>
              </a:ext>
            </a:extLst>
          </p:cNvPr>
          <p:cNvSpPr/>
          <p:nvPr/>
        </p:nvSpPr>
        <p:spPr>
          <a:xfrm>
            <a:off x="6291943" y="5421086"/>
            <a:ext cx="2532133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8986373-F9A3-2DCF-90F2-5F8CDE457A00}"/>
              </a:ext>
            </a:extLst>
          </p:cNvPr>
          <p:cNvSpPr txBox="1"/>
          <p:nvPr/>
        </p:nvSpPr>
        <p:spPr>
          <a:xfrm>
            <a:off x="6781383" y="5094514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: ?</a:t>
            </a:r>
            <a:endParaRPr lang="en-US" dirty="0"/>
          </a:p>
        </p:txBody>
      </p:sp>
      <p:sp>
        <p:nvSpPr>
          <p:cNvPr id="132" name="Cylinder 131">
            <a:extLst>
              <a:ext uri="{FF2B5EF4-FFF2-40B4-BE49-F238E27FC236}">
                <a16:creationId xmlns:a16="http://schemas.microsoft.com/office/drawing/2014/main" id="{1F77042A-EF68-B576-7845-1068BE79A67D}"/>
              </a:ext>
            </a:extLst>
          </p:cNvPr>
          <p:cNvSpPr/>
          <p:nvPr/>
        </p:nvSpPr>
        <p:spPr>
          <a:xfrm>
            <a:off x="10680771" y="523603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3899AF9B-6D20-BF7B-3881-81229913C55B}"/>
              </a:ext>
            </a:extLst>
          </p:cNvPr>
          <p:cNvSpPr/>
          <p:nvPr/>
        </p:nvSpPr>
        <p:spPr>
          <a:xfrm>
            <a:off x="9427029" y="5463846"/>
            <a:ext cx="1227051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1CC9223-CBC4-84ED-852F-0A8A26E66198}"/>
              </a:ext>
            </a:extLst>
          </p:cNvPr>
          <p:cNvSpPr/>
          <p:nvPr/>
        </p:nvSpPr>
        <p:spPr>
          <a:xfrm>
            <a:off x="9006962" y="5722677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FE2E0DB-9643-A703-70AA-80B61D8AF194}"/>
              </a:ext>
            </a:extLst>
          </p:cNvPr>
          <p:cNvSpPr/>
          <p:nvPr/>
        </p:nvSpPr>
        <p:spPr>
          <a:xfrm>
            <a:off x="7341997" y="5816943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Cylinder 137">
            <a:extLst>
              <a:ext uri="{FF2B5EF4-FFF2-40B4-BE49-F238E27FC236}">
                <a16:creationId xmlns:a16="http://schemas.microsoft.com/office/drawing/2014/main" id="{63C452C4-4A50-C7C5-1996-D9450F2F5E89}"/>
              </a:ext>
            </a:extLst>
          </p:cNvPr>
          <p:cNvSpPr/>
          <p:nvPr/>
        </p:nvSpPr>
        <p:spPr>
          <a:xfrm>
            <a:off x="10299771" y="1436817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C797735-6060-259E-36BD-C799BA06B7FF}"/>
              </a:ext>
            </a:extLst>
          </p:cNvPr>
          <p:cNvCxnSpPr>
            <a:cxnSpLocks/>
            <a:stCxn id="117" idx="3"/>
            <a:endCxn id="138" idx="2"/>
          </p:cNvCxnSpPr>
          <p:nvPr/>
        </p:nvCxnSpPr>
        <p:spPr>
          <a:xfrm flipV="1">
            <a:off x="9881091" y="1910346"/>
            <a:ext cx="418680" cy="204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72138FC7-68FA-01BB-0705-B76CA301C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80771" y="1460002"/>
            <a:ext cx="739064" cy="730934"/>
          </a:xfrm>
          <a:prstGeom prst="rect">
            <a:avLst/>
          </a:prstGeom>
        </p:spPr>
      </p:pic>
      <p:pic>
        <p:nvPicPr>
          <p:cNvPr id="149" name="Picture 148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42B52558-6ADC-A575-FF64-7FCFFDA5B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41477" y="3729227"/>
            <a:ext cx="739064" cy="730934"/>
          </a:xfrm>
          <a:prstGeom prst="rect">
            <a:avLst/>
          </a:prstGeom>
        </p:spPr>
      </p:pic>
      <p:pic>
        <p:nvPicPr>
          <p:cNvPr id="150" name="Picture 149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27F9C75C-B647-4C34-38CC-CB45E9C1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9825" y="2161569"/>
            <a:ext cx="739064" cy="730934"/>
          </a:xfrm>
          <a:prstGeom prst="rect">
            <a:avLst/>
          </a:prstGeom>
        </p:spPr>
      </p:pic>
      <p:pic>
        <p:nvPicPr>
          <p:cNvPr id="3" name="Picture 2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F6E9CCF9-0202-DA8C-9C1B-81499150B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54080" y="3237854"/>
            <a:ext cx="739064" cy="730934"/>
          </a:xfrm>
          <a:prstGeom prst="rect">
            <a:avLst/>
          </a:prstGeom>
        </p:spPr>
      </p:pic>
      <p:pic>
        <p:nvPicPr>
          <p:cNvPr id="13" name="Picture 12" descr="A blue lock with a black background&#10;&#10;AI-generated content may be incorrect.">
            <a:extLst>
              <a:ext uri="{FF2B5EF4-FFF2-40B4-BE49-F238E27FC236}">
                <a16:creationId xmlns:a16="http://schemas.microsoft.com/office/drawing/2014/main" id="{6941DEC0-FDF0-6556-308D-00202659D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910312" y="2962759"/>
            <a:ext cx="631176" cy="631176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98B4D1-3BC6-402C-A3B7-B5951B17249C}"/>
              </a:ext>
            </a:extLst>
          </p:cNvPr>
          <p:cNvSpPr/>
          <p:nvPr/>
        </p:nvSpPr>
        <p:spPr>
          <a:xfrm>
            <a:off x="11050303" y="2325473"/>
            <a:ext cx="196525" cy="3596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FEF713FB-C952-3838-9348-E56E65D08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683195" y="2228150"/>
            <a:ext cx="602830" cy="602830"/>
          </a:xfrm>
          <a:prstGeom prst="rect">
            <a:avLst/>
          </a:prstGeom>
        </p:spPr>
      </p:pic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D94C655E-E073-3F3C-A027-9E13E7BA0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851488" y="4305248"/>
            <a:ext cx="602830" cy="602830"/>
          </a:xfrm>
          <a:prstGeom prst="rect">
            <a:avLst/>
          </a:prstGeom>
        </p:spPr>
      </p:pic>
      <p:pic>
        <p:nvPicPr>
          <p:cNvPr id="23" name="Picture 22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73CAFCE1-4A17-04FE-B502-275B459C0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17283" y="2456745"/>
            <a:ext cx="602830" cy="602830"/>
          </a:xfrm>
          <a:prstGeom prst="rect">
            <a:avLst/>
          </a:prstGeom>
        </p:spPr>
      </p:pic>
      <p:pic>
        <p:nvPicPr>
          <p:cNvPr id="24" name="Picture 23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A77F7D80-F6CD-5A61-4AFF-DAA29054A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09180" y="3469484"/>
            <a:ext cx="602830" cy="602830"/>
          </a:xfrm>
          <a:prstGeom prst="rect">
            <a:avLst/>
          </a:prstGeom>
        </p:spPr>
      </p:pic>
      <p:pic>
        <p:nvPicPr>
          <p:cNvPr id="25" name="Picture 24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6AC52DE0-C279-0EFB-D455-E8B10A2D9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03402" y="2445859"/>
            <a:ext cx="602830" cy="602830"/>
          </a:xfrm>
          <a:prstGeom prst="rect">
            <a:avLst/>
          </a:prstGeom>
        </p:spPr>
      </p:pic>
      <p:pic>
        <p:nvPicPr>
          <p:cNvPr id="26" name="Picture 25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2DAC65FD-7364-845C-211B-22519A428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832646" y="3273178"/>
            <a:ext cx="602830" cy="602830"/>
          </a:xfrm>
          <a:prstGeom prst="rect">
            <a:avLst/>
          </a:prstGeom>
        </p:spPr>
      </p:pic>
      <p:pic>
        <p:nvPicPr>
          <p:cNvPr id="28" name="Picture 27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B5DCA448-C92B-1EF9-7326-AD54330C2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84275" y="3606033"/>
            <a:ext cx="602830" cy="602830"/>
          </a:xfrm>
          <a:prstGeom prst="rect">
            <a:avLst/>
          </a:prstGeom>
        </p:spPr>
      </p:pic>
      <p:pic>
        <p:nvPicPr>
          <p:cNvPr id="29" name="Picture 28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C3E19E70-0925-D1AA-CA9F-EC41C31B0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851571" y="2161719"/>
            <a:ext cx="602830" cy="60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7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FF3D9-0081-31EC-24FC-21BBA3077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34327C-4C6C-B005-E233-A52E3D61DC88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C8FC4B-79F4-5340-56ED-A4D4329717E1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3EEB54-8256-EE14-B1D7-D2E9F4EE4062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FCA0492B-2914-6F8F-0337-8C49753257A9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A3A26-C9DE-4CC8-3D36-9F1795C05B68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48437D-1DF3-C231-AB69-FFED50CC13D0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976248-E6AA-9921-F1E9-A23CC0EECD0A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5EAE4-CD57-95F1-7F1F-E191C56A08CE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A9175-9E97-9FC2-5296-899A6FEB78C1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2AD8C1-F140-6282-D293-7733B8E7CBA8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6226ED3-4000-1E30-2D41-AD88DF6CB54D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6DB0613-4393-5F82-13B7-7BEF84A89DB5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870E703-C772-7503-43BA-6885B9A56E6A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691A05-F285-FBD3-6B1A-01D4C50C390B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8570BA5-8401-95F9-FC31-4D997929E83C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F1218BA-ABB4-A535-0787-7E0DC995A8CC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ACF54E-68C2-1EA4-225C-B9FD841E008C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956FD2A4-8060-C8B8-E270-993C956A2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83195" y="2228150"/>
            <a:ext cx="602830" cy="602830"/>
          </a:xfrm>
          <a:prstGeom prst="rect">
            <a:avLst/>
          </a:prstGeom>
        </p:spPr>
      </p:pic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8AAE3CE9-39BA-5438-B14D-F7A06A918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51488" y="4305248"/>
            <a:ext cx="602830" cy="6028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A28DA7-3402-C613-20F9-7DBC2A6DF98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8458303" y="2767683"/>
            <a:ext cx="1841468" cy="649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2F9070-4681-1057-5F67-50C822F20F10}"/>
              </a:ext>
            </a:extLst>
          </p:cNvPr>
          <p:cNvCxnSpPr>
            <a:cxnSpLocks/>
            <a:stCxn id="80" idx="3"/>
            <a:endCxn id="7" idx="2"/>
          </p:cNvCxnSpPr>
          <p:nvPr/>
        </p:nvCxnSpPr>
        <p:spPr>
          <a:xfrm flipV="1">
            <a:off x="8513152" y="3417428"/>
            <a:ext cx="1786619" cy="589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170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8440-F906-1143-FA4A-545ACC5F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FA86FF-E3A3-C454-04FE-26B1F7E4AAD9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  <a:ln w="19050"/>
          <a:scene3d>
            <a:camera prst="perspectiveRelaxed"/>
            <a:lightRig rig="threePt" dir="t"/>
          </a:scene3d>
          <a:sp3d>
            <a:bevelT w="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5412F-F90E-8EA6-ACD3-C102AB34AB50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90EF2F78-7A84-21FA-C9DC-10C537CFDC50}"/>
              </a:ext>
            </a:extLst>
          </p:cNvPr>
          <p:cNvSpPr/>
          <p:nvPr/>
        </p:nvSpPr>
        <p:spPr>
          <a:xfrm>
            <a:off x="8904514" y="2955471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13B171-58B9-8137-2B2B-9E2E865403BB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97E824-DA2C-86AE-66F0-545CDB38FB1E}"/>
              </a:ext>
            </a:extLst>
          </p:cNvPr>
          <p:cNvSpPr/>
          <p:nvPr/>
        </p:nvSpPr>
        <p:spPr>
          <a:xfrm>
            <a:off x="4697186" y="1435552"/>
            <a:ext cx="1121228" cy="1202862"/>
          </a:xfrm>
          <a:prstGeom prst="rect">
            <a:avLst/>
          </a:prstGeom>
          <a:solidFill>
            <a:srgbClr val="0070C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D91F31-902C-7953-DFF4-3DB8EA12E3B6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036983"/>
            <a:ext cx="1692832" cy="73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094AFEA-1811-67E1-002F-4FDBA60F4E10}"/>
              </a:ext>
            </a:extLst>
          </p:cNvPr>
          <p:cNvSpPr/>
          <p:nvPr/>
        </p:nvSpPr>
        <p:spPr>
          <a:xfrm>
            <a:off x="4713517" y="3771906"/>
            <a:ext cx="1121228" cy="1202862"/>
          </a:xfrm>
          <a:prstGeom prst="rect">
            <a:avLst/>
          </a:prstGeom>
          <a:solidFill>
            <a:srgbClr val="0070C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4D0CFB-5C68-D815-F781-80E73F1BA02C}"/>
              </a:ext>
            </a:extLst>
          </p:cNvPr>
          <p:cNvSpPr/>
          <p:nvPr/>
        </p:nvSpPr>
        <p:spPr>
          <a:xfrm>
            <a:off x="6781383" y="387817"/>
            <a:ext cx="1121228" cy="1431452"/>
          </a:xfrm>
          <a:prstGeom prst="rect">
            <a:avLst/>
          </a:prstGeom>
          <a:solidFill>
            <a:srgbClr val="FFC00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69FFBE-7743-2840-DCF2-B6B8F8E84EC3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  <a:ln w="19050"/>
          <a:scene3d>
            <a:camera prst="perspectiveRelaxed"/>
            <a:lightRig rig="threePt" dir="t"/>
          </a:scene3d>
          <a:sp3d>
            <a:bevelT w="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7DE8A6-8030-BB94-CBD4-37AFBBBB7C82}"/>
              </a:ext>
            </a:extLst>
          </p:cNvPr>
          <p:cNvCxnSpPr>
            <a:cxnSpLocks/>
            <a:stCxn id="35" idx="3"/>
            <a:endCxn id="38" idx="1"/>
          </p:cNvCxnSpPr>
          <p:nvPr/>
        </p:nvCxnSpPr>
        <p:spPr>
          <a:xfrm>
            <a:off x="2382086" y="4528454"/>
            <a:ext cx="2423958" cy="156347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03BA3A-F132-EAA9-81EA-C2CE9DF9CB5D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6056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BB9AFD6-4DA7-543C-19B8-1DB1F8191634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103543"/>
            <a:ext cx="962969" cy="933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720831-24D3-1D03-F5D8-5487A08EAE8C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103543"/>
            <a:ext cx="946638" cy="3269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FF8CCD-0CAD-3798-9D9F-A7CF0167AA2D}"/>
              </a:ext>
            </a:extLst>
          </p:cNvPr>
          <p:cNvCxnSpPr>
            <a:cxnSpLocks/>
            <a:stCxn id="2" idx="3"/>
            <a:endCxn id="38" idx="1"/>
          </p:cNvCxnSpPr>
          <p:nvPr/>
        </p:nvCxnSpPr>
        <p:spPr>
          <a:xfrm>
            <a:off x="2340429" y="2654750"/>
            <a:ext cx="2465615" cy="34371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2F394F0A-4FB6-214E-22D6-DE2DFEB606E5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257A02-A58A-E010-64FB-891C67C88440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036983"/>
            <a:ext cx="1747681" cy="1969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016D3B75-2F78-F060-2058-8C5EB2FA9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54304" y="5310189"/>
            <a:ext cx="602830" cy="6028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9098C8-73D2-F799-9EBE-3A4FCC22CDD2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8458303" y="2767683"/>
            <a:ext cx="446211" cy="661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0EFB07-3C54-C815-9403-90B7DEACC8E4}"/>
              </a:ext>
            </a:extLst>
          </p:cNvPr>
          <p:cNvCxnSpPr>
            <a:cxnSpLocks/>
            <a:stCxn id="80" idx="3"/>
            <a:endCxn id="7" idx="2"/>
          </p:cNvCxnSpPr>
          <p:nvPr/>
        </p:nvCxnSpPr>
        <p:spPr>
          <a:xfrm flipV="1">
            <a:off x="8513152" y="3429000"/>
            <a:ext cx="391362" cy="577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E13443-A284-C936-F4EF-DE522CE4BA40}"/>
              </a:ext>
            </a:extLst>
          </p:cNvPr>
          <p:cNvCxnSpPr/>
          <p:nvPr/>
        </p:nvCxnSpPr>
        <p:spPr>
          <a:xfrm>
            <a:off x="3200400" y="5279571"/>
            <a:ext cx="8621486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F0E3B7-6DF3-0C87-9DF8-A3D93D0A3A24}"/>
              </a:ext>
            </a:extLst>
          </p:cNvPr>
          <p:cNvSpPr/>
          <p:nvPr/>
        </p:nvSpPr>
        <p:spPr>
          <a:xfrm>
            <a:off x="4806044" y="5490493"/>
            <a:ext cx="1121228" cy="1202862"/>
          </a:xfrm>
          <a:prstGeom prst="rect">
            <a:avLst/>
          </a:prstGeom>
          <a:solidFill>
            <a:schemeClr val="accent3">
              <a:lumMod val="75000"/>
            </a:scheme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Security Authentication</a:t>
            </a:r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0314C0DE-2823-9119-F1FC-39EF30103353}"/>
              </a:ext>
            </a:extLst>
          </p:cNvPr>
          <p:cNvSpPr/>
          <p:nvPr/>
        </p:nvSpPr>
        <p:spPr>
          <a:xfrm>
            <a:off x="9037028" y="5618395"/>
            <a:ext cx="947057" cy="947057"/>
          </a:xfrm>
          <a:prstGeom prst="ca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2C823C0-92D2-8C7F-309F-8A9DEA8FE581}"/>
              </a:ext>
            </a:extLst>
          </p:cNvPr>
          <p:cNvCxnSpPr>
            <a:cxnSpLocks/>
            <a:stCxn id="38" idx="3"/>
            <a:endCxn id="47" idx="1"/>
          </p:cNvCxnSpPr>
          <p:nvPr/>
        </p:nvCxnSpPr>
        <p:spPr>
          <a:xfrm>
            <a:off x="5927272" y="6091924"/>
            <a:ext cx="1638823" cy="3880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55FEBDC-08F1-FA6E-D7A0-10A7B50A5806}"/>
              </a:ext>
            </a:extLst>
          </p:cNvPr>
          <p:cNvSpPr/>
          <p:nvPr/>
        </p:nvSpPr>
        <p:spPr>
          <a:xfrm>
            <a:off x="7566095" y="5913019"/>
            <a:ext cx="947057" cy="435428"/>
          </a:xfrm>
          <a:prstGeom prst="rect">
            <a:avLst/>
          </a:prstGeom>
          <a:solidFill>
            <a:schemeClr val="accent3">
              <a:lumMod val="75000"/>
              <a:alpha val="70000"/>
            </a:scheme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A5E5704-153F-12F0-8825-942DCE3692B4}"/>
              </a:ext>
            </a:extLst>
          </p:cNvPr>
          <p:cNvCxnSpPr>
            <a:cxnSpLocks/>
            <a:stCxn id="47" idx="3"/>
            <a:endCxn id="43" idx="2"/>
          </p:cNvCxnSpPr>
          <p:nvPr/>
        </p:nvCxnSpPr>
        <p:spPr>
          <a:xfrm flipV="1">
            <a:off x="8513152" y="6091924"/>
            <a:ext cx="523876" cy="3880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07F3F3-6A06-190C-C734-C9A91FD7EE21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5274131" y="4974768"/>
            <a:ext cx="92527" cy="77833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E444AE-9A0F-C84E-A578-CA486D621EE6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257800" y="2638414"/>
            <a:ext cx="117648" cy="311468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FC5D47-FCAC-B7D3-A54F-861F95AD99EF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82086" y="2036983"/>
            <a:ext cx="2315100" cy="6675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758E0CC-08FF-4A60-39F6-D5002EDE1021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 flipV="1">
            <a:off x="2382086" y="4373337"/>
            <a:ext cx="2331431" cy="1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64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E84202-B963-7780-EA01-1202ABABC616}"/>
              </a:ext>
            </a:extLst>
          </p:cNvPr>
          <p:cNvSpPr/>
          <p:nvPr/>
        </p:nvSpPr>
        <p:spPr>
          <a:xfrm>
            <a:off x="3004457" y="5344886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6B042A-6D5B-BE13-2ACC-E0C7CCB511C0}"/>
              </a:ext>
            </a:extLst>
          </p:cNvPr>
          <p:cNvSpPr/>
          <p:nvPr/>
        </p:nvSpPr>
        <p:spPr>
          <a:xfrm>
            <a:off x="3004457" y="4022271"/>
            <a:ext cx="80010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2C446F-A718-D9D5-9199-256B6B40128C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822B3-4C03-947F-88AA-AA17B30EADEE}"/>
              </a:ext>
            </a:extLst>
          </p:cNvPr>
          <p:cNvSpPr/>
          <p:nvPr/>
        </p:nvSpPr>
        <p:spPr>
          <a:xfrm>
            <a:off x="3450772" y="3712029"/>
            <a:ext cx="3842658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(for users)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4BEE7C-B156-7F68-A993-7704BF1FC03E}"/>
              </a:ext>
            </a:extLst>
          </p:cNvPr>
          <p:cNvSpPr/>
          <p:nvPr/>
        </p:nvSpPr>
        <p:spPr>
          <a:xfrm>
            <a:off x="7924800" y="2982687"/>
            <a:ext cx="881743" cy="1654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2FE58-5251-54CF-DD0E-3C9FD09B781E}"/>
              </a:ext>
            </a:extLst>
          </p:cNvPr>
          <p:cNvSpPr/>
          <p:nvPr/>
        </p:nvSpPr>
        <p:spPr>
          <a:xfrm>
            <a:off x="9274629" y="3712029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BDE90C-CE98-474B-A836-8747C902FBFA}"/>
              </a:ext>
            </a:extLst>
          </p:cNvPr>
          <p:cNvSpPr/>
          <p:nvPr/>
        </p:nvSpPr>
        <p:spPr>
          <a:xfrm>
            <a:off x="9274629" y="2631623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348170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EFB5263-A8F9-1282-B0B1-3E673E58C84E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8654010-AC91-3F36-45E5-EFFF37FD7D86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CDD4921-45B1-2687-E222-E5BBDBE3716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F6331AE-5FB5-1393-6608-B114DBB6D4C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91DC866-25D7-DC83-D8CD-ACEF9CE4949D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E850ABF-37A9-3577-E403-141704BCFC3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6DF5937-2C57-D973-ED7F-039F38B9A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18097E-767F-FA46-77A9-C7F834ED1790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0E094E-B7BD-91F5-8E7C-3C178297F4F8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C5513D-BBA5-F906-9AE0-769AE3988110}"/>
              </a:ext>
            </a:extLst>
          </p:cNvPr>
          <p:cNvSpPr/>
          <p:nvPr/>
        </p:nvSpPr>
        <p:spPr bwMode="auto">
          <a:xfrm>
            <a:off x="724031" y="2610840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218C75D-1F28-9ADB-A6ED-DFD016C5C3A4}"/>
              </a:ext>
            </a:extLst>
          </p:cNvPr>
          <p:cNvSpPr/>
          <p:nvPr/>
        </p:nvSpPr>
        <p:spPr bwMode="auto">
          <a:xfrm>
            <a:off x="724030" y="3169330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85843E-AEFC-D333-AC26-76A6E38C2D8A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AA423EA-ADC0-BBED-F64D-4D5635E5E1A2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B302AD2-850B-F8D7-2D61-7B68EE9F8C0C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063CD7-FC3C-FAE8-30C9-0C9C8D104796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F7CC67-C894-C0DA-1457-A15654AE662D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ABF76D2-A215-96F0-0A92-3F01D5EC6E57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302DA4-390D-1FF9-C9DE-06078744B3FE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9B53E4C-B28B-A88B-92FA-07A905AA8E05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8DBB30F-F526-5B68-219B-65E419F0D02A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0906959-5630-D1ED-D106-07F31D867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4C7691-F66D-953D-4BE2-346C7EDD7D5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B0D577D-57A8-5546-8D01-9ADA9950903A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0092CD6-569C-CABF-034D-C8CEC2683AE8}"/>
              </a:ext>
            </a:extLst>
          </p:cNvPr>
          <p:cNvSpPr/>
          <p:nvPr/>
        </p:nvSpPr>
        <p:spPr bwMode="auto">
          <a:xfrm>
            <a:off x="3859117" y="2602680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D94614D-7F2A-4024-AB4F-9591DC77EBB8}"/>
              </a:ext>
            </a:extLst>
          </p:cNvPr>
          <p:cNvSpPr/>
          <p:nvPr/>
        </p:nvSpPr>
        <p:spPr bwMode="auto">
          <a:xfrm>
            <a:off x="3859116" y="3161170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89DFB2F-FEDC-DE3D-2AD5-75692A368087}"/>
              </a:ext>
            </a:extLst>
          </p:cNvPr>
          <p:cNvSpPr/>
          <p:nvPr/>
        </p:nvSpPr>
        <p:spPr bwMode="auto">
          <a:xfrm>
            <a:off x="3859115" y="371677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DB58232-910B-E7A3-206C-FC4A2F66EA54}"/>
              </a:ext>
            </a:extLst>
          </p:cNvPr>
          <p:cNvSpPr/>
          <p:nvPr/>
        </p:nvSpPr>
        <p:spPr bwMode="auto">
          <a:xfrm>
            <a:off x="3268767" y="260268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D264180-8F9D-15A4-82C1-E0D63B6A35B0}"/>
              </a:ext>
            </a:extLst>
          </p:cNvPr>
          <p:cNvSpPr/>
          <p:nvPr/>
        </p:nvSpPr>
        <p:spPr bwMode="auto">
          <a:xfrm>
            <a:off x="3213210" y="429356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00B587-C715-225D-F83B-DE4F58564589}"/>
              </a:ext>
            </a:extLst>
          </p:cNvPr>
          <p:cNvSpPr txBox="1"/>
          <p:nvPr/>
        </p:nvSpPr>
        <p:spPr>
          <a:xfrm>
            <a:off x="1701566" y="2090855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05B330-849A-2B85-1252-F2B7D054B627}"/>
              </a:ext>
            </a:extLst>
          </p:cNvPr>
          <p:cNvSpPr txBox="1"/>
          <p:nvPr/>
        </p:nvSpPr>
        <p:spPr>
          <a:xfrm>
            <a:off x="3605253" y="2107120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A4379DF4-4371-96A2-B141-62DC7D424FCC}"/>
              </a:ext>
            </a:extLst>
          </p:cNvPr>
          <p:cNvSpPr/>
          <p:nvPr/>
        </p:nvSpPr>
        <p:spPr>
          <a:xfrm>
            <a:off x="2787459" y="2156897"/>
            <a:ext cx="451166" cy="282715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2833DA9-B4A8-9B71-72D4-EB8D6900FB49}"/>
              </a:ext>
            </a:extLst>
          </p:cNvPr>
          <p:cNvSpPr txBox="1"/>
          <p:nvPr/>
        </p:nvSpPr>
        <p:spPr>
          <a:xfrm>
            <a:off x="1673333" y="1492871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23C557-8DE7-C7BF-5F3B-38662CF2B878}"/>
              </a:ext>
            </a:extLst>
          </p:cNvPr>
          <p:cNvSpPr txBox="1"/>
          <p:nvPr/>
        </p:nvSpPr>
        <p:spPr>
          <a:xfrm>
            <a:off x="3535514" y="1462280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standby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5147F71A-C791-BAD7-99F2-FF62A0B29837}"/>
              </a:ext>
            </a:extLst>
          </p:cNvPr>
          <p:cNvSpPr/>
          <p:nvPr/>
        </p:nvSpPr>
        <p:spPr>
          <a:xfrm>
            <a:off x="2787459" y="1534600"/>
            <a:ext cx="481308" cy="2695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D6515AC-F11E-38C1-A650-CBD45BAEA563}"/>
              </a:ext>
            </a:extLst>
          </p:cNvPr>
          <p:cNvCxnSpPr/>
          <p:nvPr/>
        </p:nvCxnSpPr>
        <p:spPr>
          <a:xfrm>
            <a:off x="6096000" y="522514"/>
            <a:ext cx="0" cy="615202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30371DE-84DE-4D2C-1560-C4994FCC8735}"/>
              </a:ext>
            </a:extLst>
          </p:cNvPr>
          <p:cNvGrpSpPr/>
          <p:nvPr/>
        </p:nvGrpSpPr>
        <p:grpSpPr>
          <a:xfrm>
            <a:off x="6220700" y="2547542"/>
            <a:ext cx="2827226" cy="4152015"/>
            <a:chOff x="342956" y="2342107"/>
            <a:chExt cx="2827226" cy="415201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56BE896-487D-3C34-61A6-12B362FD08FC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BA3656-F64B-9FF2-B1C7-108299DA5F53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9C2781B-291D-8FF5-7BB2-B85B87E77A19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998E642-2554-8D5A-2B9B-8E98E6BA2F87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C493A0E-DD9B-38DF-22AB-14C6670552E3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D476C1DB-29F1-334D-CCCD-AAF8A3137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2E79915-9C13-A097-FB70-D795A8AFD084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7466626-17E5-E896-9C43-5DD62669DC6B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98319906-D64B-FF3D-CB51-B00C370DE9B2}"/>
              </a:ext>
            </a:extLst>
          </p:cNvPr>
          <p:cNvSpPr/>
          <p:nvPr/>
        </p:nvSpPr>
        <p:spPr bwMode="auto">
          <a:xfrm>
            <a:off x="6914066" y="2619534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B94D991-1C4B-43A7-3FB8-2502605F4CE4}"/>
              </a:ext>
            </a:extLst>
          </p:cNvPr>
          <p:cNvSpPr/>
          <p:nvPr/>
        </p:nvSpPr>
        <p:spPr bwMode="auto">
          <a:xfrm>
            <a:off x="6914065" y="3178024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E283D3FA-8B0F-A305-F894-4AB51C27C96B}"/>
              </a:ext>
            </a:extLst>
          </p:cNvPr>
          <p:cNvSpPr/>
          <p:nvPr/>
        </p:nvSpPr>
        <p:spPr bwMode="auto">
          <a:xfrm>
            <a:off x="6914064" y="3733626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1A9C3192-EC3D-9B31-0D12-34B5E7E97C49}"/>
              </a:ext>
            </a:extLst>
          </p:cNvPr>
          <p:cNvSpPr/>
          <p:nvPr/>
        </p:nvSpPr>
        <p:spPr bwMode="auto">
          <a:xfrm>
            <a:off x="6323716" y="2619534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7096C82-8BC2-F300-BAD0-E4BD9ED98F9A}"/>
              </a:ext>
            </a:extLst>
          </p:cNvPr>
          <p:cNvSpPr/>
          <p:nvPr/>
        </p:nvSpPr>
        <p:spPr bwMode="auto">
          <a:xfrm>
            <a:off x="6268159" y="4310419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1623F01-A71F-A779-AA90-202C1B77F96D}"/>
              </a:ext>
            </a:extLst>
          </p:cNvPr>
          <p:cNvGrpSpPr/>
          <p:nvPr/>
        </p:nvGrpSpPr>
        <p:grpSpPr>
          <a:xfrm>
            <a:off x="9355786" y="2539382"/>
            <a:ext cx="2827226" cy="4152015"/>
            <a:chOff x="342956" y="2342107"/>
            <a:chExt cx="2827226" cy="415201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D5D9DC7-A911-2FAE-9284-A0EDC31F5331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245FFC6-898C-A988-6058-F110BACC20E4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D83CF0D-258F-5FCE-D4DF-0287DF1FD30E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36913DD-7976-8625-54AE-753A0AF902D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1BEF757-9D71-035F-B34B-B1E179680DEA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8E7D4174-3606-657A-1BAC-BFE68FBED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DEF0651-C1D1-D045-C288-0E551A160CC0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16ED480-AAF7-93D2-74BF-2BA4BB03839F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94A351A3-D582-49F9-FB04-26E31DE3D72E}"/>
              </a:ext>
            </a:extLst>
          </p:cNvPr>
          <p:cNvSpPr/>
          <p:nvPr/>
        </p:nvSpPr>
        <p:spPr bwMode="auto">
          <a:xfrm>
            <a:off x="10049152" y="2611374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F1F7A770-508F-2326-CB37-799E1BE0CF51}"/>
              </a:ext>
            </a:extLst>
          </p:cNvPr>
          <p:cNvSpPr/>
          <p:nvPr/>
        </p:nvSpPr>
        <p:spPr bwMode="auto">
          <a:xfrm>
            <a:off x="10049151" y="3169864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7DA3609B-8D39-DDA7-5EDD-D626FC9C6B5F}"/>
              </a:ext>
            </a:extLst>
          </p:cNvPr>
          <p:cNvSpPr/>
          <p:nvPr/>
        </p:nvSpPr>
        <p:spPr bwMode="auto">
          <a:xfrm>
            <a:off x="10049150" y="3725466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84BBDFC8-0503-ECF7-F09B-DB86D4988959}"/>
              </a:ext>
            </a:extLst>
          </p:cNvPr>
          <p:cNvSpPr/>
          <p:nvPr/>
        </p:nvSpPr>
        <p:spPr bwMode="auto">
          <a:xfrm>
            <a:off x="9458802" y="2611374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84E883E1-50AD-A1EE-7E4C-9F4F979FC6EB}"/>
              </a:ext>
            </a:extLst>
          </p:cNvPr>
          <p:cNvSpPr/>
          <p:nvPr/>
        </p:nvSpPr>
        <p:spPr bwMode="auto">
          <a:xfrm>
            <a:off x="9403245" y="4302259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CAAE65F-3040-BF87-E3E8-A3BAA22A3C12}"/>
              </a:ext>
            </a:extLst>
          </p:cNvPr>
          <p:cNvSpPr txBox="1"/>
          <p:nvPr/>
        </p:nvSpPr>
        <p:spPr>
          <a:xfrm>
            <a:off x="7860115" y="1946444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243A25B-3E42-B30D-702B-0563C7E816CB}"/>
              </a:ext>
            </a:extLst>
          </p:cNvPr>
          <p:cNvSpPr txBox="1"/>
          <p:nvPr/>
        </p:nvSpPr>
        <p:spPr>
          <a:xfrm>
            <a:off x="9722296" y="1915853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standby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777B181-D888-C981-80D2-ED8EBB366447}"/>
              </a:ext>
            </a:extLst>
          </p:cNvPr>
          <p:cNvCxnSpPr>
            <a:endCxn id="100" idx="0"/>
          </p:cNvCxnSpPr>
          <p:nvPr/>
        </p:nvCxnSpPr>
        <p:spPr>
          <a:xfrm>
            <a:off x="6466114" y="174171"/>
            <a:ext cx="1117096" cy="23820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EC21CAC-07CD-EF7C-E1F0-7099CCE1E718}"/>
              </a:ext>
            </a:extLst>
          </p:cNvPr>
          <p:cNvCxnSpPr>
            <a:cxnSpLocks/>
            <a:endCxn id="114" idx="0"/>
          </p:cNvCxnSpPr>
          <p:nvPr/>
        </p:nvCxnSpPr>
        <p:spPr>
          <a:xfrm>
            <a:off x="6466114" y="166603"/>
            <a:ext cx="4252182" cy="2381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46C6AEF-891F-CB03-95EB-670569F9EFBB}"/>
              </a:ext>
            </a:extLst>
          </p:cNvPr>
          <p:cNvCxnSpPr>
            <a:cxnSpLocks/>
          </p:cNvCxnSpPr>
          <p:nvPr/>
        </p:nvCxnSpPr>
        <p:spPr>
          <a:xfrm flipH="1" flipV="1">
            <a:off x="6163845" y="522514"/>
            <a:ext cx="1015015" cy="2134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77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66C17-C6D8-828B-823C-C1FBC78B7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B3F0078-038C-2221-B7FC-79A7B90E1FBB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C925F0-2664-BE21-C369-E7A28155674A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2B6D432-3D60-0F05-94F7-9625F7771882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9A4D44-F3AE-A010-A05E-6CCCF993D217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64A596-6BF4-8894-3490-9A66EB1D7154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E41C501-7717-2A37-02FB-F95DE2AA9201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C5A8900-A06C-0148-27BE-ED3F6F017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B4CEFC-2433-BE7D-1B41-5431827CFA87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EF8246-D002-4EBE-EA38-8FB980563C70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F759DF7-763D-C6BC-A019-BECF54BCE66B}"/>
              </a:ext>
            </a:extLst>
          </p:cNvPr>
          <p:cNvSpPr/>
          <p:nvPr/>
        </p:nvSpPr>
        <p:spPr bwMode="auto">
          <a:xfrm>
            <a:off x="736699" y="3141335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736498-6D6F-D244-426C-1E1A1A1EB26D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3DA0F9D-1CC5-0F40-1742-D7E1243523B0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26C9D1-9AD0-C70F-7F3F-998A6F244656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0078AF-480A-B866-D391-A36543CDC552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F22BB6F-CEB3-933F-4E9F-F627918F0888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6B2BDFD-FBC6-9171-682F-6B09BCF2D6F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ECE271A-F656-FCB1-4C23-E656EA56CCB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2BDDA55-1991-1251-FF3D-42955FA879F7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2FFCE24-593E-301D-E042-D36883DA6FB8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EC9991D-6E2D-E492-E5B0-FFCC35808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5789DC9-4C27-7A88-2FED-F912803B90D6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01FFD8-5C97-0DE1-B264-27A64BADED27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654507E-A101-D748-1106-83CF4A75CF5D}"/>
              </a:ext>
            </a:extLst>
          </p:cNvPr>
          <p:cNvSpPr/>
          <p:nvPr/>
        </p:nvSpPr>
        <p:spPr bwMode="auto">
          <a:xfrm>
            <a:off x="3813729" y="3680935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9BD8E96-2AB6-7413-FCA0-A86D1752ED52}"/>
              </a:ext>
            </a:extLst>
          </p:cNvPr>
          <p:cNvSpPr/>
          <p:nvPr/>
        </p:nvSpPr>
        <p:spPr bwMode="auto">
          <a:xfrm>
            <a:off x="3813728" y="4236537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E0CB499-CA8D-8C8E-5E87-27CF92B04EBB}"/>
              </a:ext>
            </a:extLst>
          </p:cNvPr>
          <p:cNvGrpSpPr/>
          <p:nvPr/>
        </p:nvGrpSpPr>
        <p:grpSpPr>
          <a:xfrm>
            <a:off x="6226200" y="2530688"/>
            <a:ext cx="2827226" cy="4152015"/>
            <a:chOff x="342956" y="2342107"/>
            <a:chExt cx="2827226" cy="41520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2A68961-7D94-C286-BE10-E4E3C36C7322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A030AE9-CB00-53FD-E197-BB809202AF85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18C5DA9-0F51-542B-2ADA-835589A01ED2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4801784-5956-5738-CB4A-DBE1651B5F08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003142B-8D7F-6800-D175-F07C87F8B740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D0E57F23-AC3A-4558-10FB-8A11F3377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61A3BD0-2B24-E0EA-4EA4-C7AE54CE49DA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8D7CBFF-B15C-9AEE-CFBC-71425059CB5E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8B2C065-EDC1-136B-37F3-26D677B9303F}"/>
              </a:ext>
            </a:extLst>
          </p:cNvPr>
          <p:cNvSpPr/>
          <p:nvPr/>
        </p:nvSpPr>
        <p:spPr bwMode="auto">
          <a:xfrm>
            <a:off x="6862601" y="4236537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347CBAF3-3E90-6254-053F-06D614C813FD}"/>
              </a:ext>
            </a:extLst>
          </p:cNvPr>
          <p:cNvSpPr/>
          <p:nvPr/>
        </p:nvSpPr>
        <p:spPr bwMode="auto">
          <a:xfrm>
            <a:off x="6293280" y="3187633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0E27229-65B3-1509-A5C9-8DFF824B8BE2}"/>
              </a:ext>
            </a:extLst>
          </p:cNvPr>
          <p:cNvGrpSpPr/>
          <p:nvPr/>
        </p:nvGrpSpPr>
        <p:grpSpPr>
          <a:xfrm>
            <a:off x="9279092" y="2522528"/>
            <a:ext cx="2827226" cy="4152015"/>
            <a:chOff x="342956" y="2342107"/>
            <a:chExt cx="2827226" cy="415201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7F8FD63-8269-1A05-EFA5-37A44F72BBC9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8C5E24-C50A-4EFB-D000-986BDD08BD5E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8B9EDBC-60E3-730F-6278-BD2F8E7A6940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E34040C-FF09-B907-6941-7C3F4B6408F8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D26FC39-0355-117B-8838-25CAB0FA8D52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5A9C0FA8-2902-5306-C46D-99F5231AC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A9CE25A-6E5F-4B7D-7596-2E75A2AF5E4C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87312BE-6D1D-0B19-2B03-F4442B27A233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A1DD06A-0BD9-4809-AF4B-E72CE51783CE}"/>
              </a:ext>
            </a:extLst>
          </p:cNvPr>
          <p:cNvSpPr/>
          <p:nvPr/>
        </p:nvSpPr>
        <p:spPr bwMode="auto">
          <a:xfrm>
            <a:off x="10089300" y="3729559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055AA36-CBE4-E7F8-9110-FB54407FEEA1}"/>
              </a:ext>
            </a:extLst>
          </p:cNvPr>
          <p:cNvSpPr/>
          <p:nvPr/>
        </p:nvSpPr>
        <p:spPr bwMode="auto">
          <a:xfrm>
            <a:off x="10089299" y="4285161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D6F958-39BF-D4A1-FD96-E5C2FD4B20DF}"/>
              </a:ext>
            </a:extLst>
          </p:cNvPr>
          <p:cNvSpPr/>
          <p:nvPr/>
        </p:nvSpPr>
        <p:spPr>
          <a:xfrm>
            <a:off x="4473150" y="2669072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86A613-B7CE-0894-0DBA-E49D1722D565}"/>
              </a:ext>
            </a:extLst>
          </p:cNvPr>
          <p:cNvSpPr/>
          <p:nvPr/>
        </p:nvSpPr>
        <p:spPr>
          <a:xfrm>
            <a:off x="6402943" y="2688961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C43D6D-7B16-37CD-77CF-FC7F81C66270}"/>
              </a:ext>
            </a:extLst>
          </p:cNvPr>
          <p:cNvSpPr/>
          <p:nvPr/>
        </p:nvSpPr>
        <p:spPr>
          <a:xfrm>
            <a:off x="1286199" y="271133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8D2BBE-AC8A-4DF9-FFE4-292871AA106F}"/>
              </a:ext>
            </a:extLst>
          </p:cNvPr>
          <p:cNvSpPr/>
          <p:nvPr/>
        </p:nvSpPr>
        <p:spPr>
          <a:xfrm>
            <a:off x="3511175" y="3037908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66AE57-29F0-7E24-6390-9FE715DADAF2}"/>
              </a:ext>
            </a:extLst>
          </p:cNvPr>
          <p:cNvSpPr/>
          <p:nvPr/>
        </p:nvSpPr>
        <p:spPr>
          <a:xfrm>
            <a:off x="7360016" y="3326369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16F66A-4A1F-0844-CAE6-23F03A5854D7}"/>
              </a:ext>
            </a:extLst>
          </p:cNvPr>
          <p:cNvSpPr/>
          <p:nvPr/>
        </p:nvSpPr>
        <p:spPr>
          <a:xfrm>
            <a:off x="10015673" y="323029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2B963A-6877-E2B0-1DFA-238CD93B8426}"/>
              </a:ext>
            </a:extLst>
          </p:cNvPr>
          <p:cNvCxnSpPr>
            <a:endCxn id="4" idx="0"/>
          </p:cNvCxnSpPr>
          <p:nvPr/>
        </p:nvCxnSpPr>
        <p:spPr>
          <a:xfrm>
            <a:off x="400428" y="468086"/>
            <a:ext cx="1511700" cy="2243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420867-5251-5088-286C-2CFCC46F1DBA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2538056" y="2832358"/>
            <a:ext cx="1935094" cy="42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376BBC-7556-E33A-F920-E4851A8B6A23}"/>
              </a:ext>
            </a:extLst>
          </p:cNvPr>
          <p:cNvCxnSpPr>
            <a:cxnSpLocks/>
            <a:stCxn id="2" idx="3"/>
            <a:endCxn id="6" idx="0"/>
          </p:cNvCxnSpPr>
          <p:nvPr/>
        </p:nvCxnSpPr>
        <p:spPr>
          <a:xfrm>
            <a:off x="5725007" y="2832358"/>
            <a:ext cx="2260938" cy="494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749281-23C7-6D3B-797D-BBB35A5FB3F0}"/>
              </a:ext>
            </a:extLst>
          </p:cNvPr>
          <p:cNvCxnSpPr>
            <a:cxnSpLocks/>
            <a:stCxn id="6" idx="2"/>
            <a:endCxn id="64" idx="0"/>
          </p:cNvCxnSpPr>
          <p:nvPr/>
        </p:nvCxnSpPr>
        <p:spPr>
          <a:xfrm flipH="1">
            <a:off x="7811905" y="3652940"/>
            <a:ext cx="174040" cy="583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813F55-54E4-FADE-A299-BEF372960B58}"/>
              </a:ext>
            </a:extLst>
          </p:cNvPr>
          <p:cNvCxnSpPr>
            <a:cxnSpLocks/>
            <a:endCxn id="6" idx="1"/>
          </p:cNvCxnSpPr>
          <p:nvPr/>
        </p:nvCxnSpPr>
        <p:spPr>
          <a:xfrm flipH="1" flipV="1">
            <a:off x="7360016" y="3489655"/>
            <a:ext cx="406806" cy="855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D57AF77-A7D4-CFEB-C91F-61E6CF3629D6}"/>
              </a:ext>
            </a:extLst>
          </p:cNvPr>
          <p:cNvCxnSpPr>
            <a:cxnSpLocks/>
            <a:stCxn id="6" idx="0"/>
            <a:endCxn id="3" idx="3"/>
          </p:cNvCxnSpPr>
          <p:nvPr/>
        </p:nvCxnSpPr>
        <p:spPr>
          <a:xfrm flipH="1" flipV="1">
            <a:off x="7654800" y="2852247"/>
            <a:ext cx="331145" cy="474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D3B6938-EAB9-81E6-D7E6-1E8D728DC774}"/>
              </a:ext>
            </a:extLst>
          </p:cNvPr>
          <p:cNvCxnSpPr>
            <a:cxnSpLocks/>
            <a:stCxn id="3" idx="1"/>
            <a:endCxn id="29" idx="3"/>
          </p:cNvCxnSpPr>
          <p:nvPr/>
        </p:nvCxnSpPr>
        <p:spPr>
          <a:xfrm flipH="1">
            <a:off x="2635307" y="2852247"/>
            <a:ext cx="3767636" cy="544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23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ED102-D8F2-D81F-0A56-632219A9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31B85F8-B443-6D1E-B33A-4770B01E4347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0B94E9-B928-903A-D44F-89EBAD8902DB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8D301A-E7EB-A3B2-D69C-5218DACF398D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A8670D-89AD-71A3-2233-A2C49E83F2A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348C19E-E808-BDE9-4DCD-F9D350EA2E74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CB4905A-3399-0713-E38C-C30A807E38B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57F6FA8-5C9C-D8BA-0D67-C3A008451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8CECF0-2DA8-5C9C-01AF-467FCE0D2E43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26C38E-9328-E578-EB7A-E8C6A48B82A9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6839826-DE07-DAEC-B989-6AC128C29CA9}"/>
              </a:ext>
            </a:extLst>
          </p:cNvPr>
          <p:cNvSpPr/>
          <p:nvPr/>
        </p:nvSpPr>
        <p:spPr bwMode="auto">
          <a:xfrm>
            <a:off x="736699" y="3141335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955325-9829-3293-86E0-7001989E69CD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3A3EC3F-06B7-EB0C-6CD4-9F19A5591D53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AF2A18F-688E-84BB-9872-7BD27CA9F881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FC809D-6951-BAB3-A9C4-8D767B40467F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9F0C01E-5D5E-4B01-CA8C-53DEAF6D0A0C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3F75CD0-1239-B532-5751-79CBB28A456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9DA8DE8-AB56-861F-4712-5C6DC6972919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FA667C-4130-DA38-F36A-47222948E3B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19C7DF8-8040-A147-C0E6-B89ECB15C5E3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099EC99-7C9A-F487-D17A-1248EC933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2BEC8A-DCC4-6A6E-2B5C-1D383E18ECDF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6AF7BB-25BC-F183-8586-5B2113534A99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28CB185-8A00-30DF-3D3D-0A78A5BECFEE}"/>
              </a:ext>
            </a:extLst>
          </p:cNvPr>
          <p:cNvSpPr/>
          <p:nvPr/>
        </p:nvSpPr>
        <p:spPr bwMode="auto">
          <a:xfrm>
            <a:off x="3813729" y="3680935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9639388-98B6-36A5-78E9-C7AC5BCAFFBC}"/>
              </a:ext>
            </a:extLst>
          </p:cNvPr>
          <p:cNvSpPr/>
          <p:nvPr/>
        </p:nvSpPr>
        <p:spPr bwMode="auto">
          <a:xfrm>
            <a:off x="3813728" y="4236537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CC707FF-91D5-A67B-A989-A1E0DC513130}"/>
              </a:ext>
            </a:extLst>
          </p:cNvPr>
          <p:cNvGrpSpPr/>
          <p:nvPr/>
        </p:nvGrpSpPr>
        <p:grpSpPr>
          <a:xfrm>
            <a:off x="6226200" y="2530688"/>
            <a:ext cx="2827226" cy="4152015"/>
            <a:chOff x="342956" y="2342107"/>
            <a:chExt cx="2827226" cy="41520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964988F-E9B2-FB77-FB26-97603BBF1490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848F4A0-8B5C-FB6F-92BF-6A79D93BDA8B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20CE8C6-1E6F-CF99-520E-1B0885A7BB7D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EDC7CA2-AEE7-A24B-EF32-BA8BE99371EB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ACE7A21-FAAE-CC5B-DCF1-115A756F482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7612B3A-461A-CCD7-9F06-A523C40AB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2594A65-169A-148F-29BA-70B9BD7B42C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A64C86F-276F-21EA-5AFB-710A530D44CC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E36DAB3-6970-5DC2-B7B2-7F529C376F45}"/>
              </a:ext>
            </a:extLst>
          </p:cNvPr>
          <p:cNvSpPr/>
          <p:nvPr/>
        </p:nvSpPr>
        <p:spPr bwMode="auto">
          <a:xfrm>
            <a:off x="6862601" y="4236537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FC933D48-254C-AD16-D15B-86F4362A6411}"/>
              </a:ext>
            </a:extLst>
          </p:cNvPr>
          <p:cNvSpPr/>
          <p:nvPr/>
        </p:nvSpPr>
        <p:spPr bwMode="auto">
          <a:xfrm>
            <a:off x="6293280" y="3187633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162B38-D374-FC39-C613-97E7BF66068A}"/>
              </a:ext>
            </a:extLst>
          </p:cNvPr>
          <p:cNvGrpSpPr/>
          <p:nvPr/>
        </p:nvGrpSpPr>
        <p:grpSpPr>
          <a:xfrm>
            <a:off x="9279092" y="2522528"/>
            <a:ext cx="2827226" cy="4152015"/>
            <a:chOff x="342956" y="2342107"/>
            <a:chExt cx="2827226" cy="415201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3D82CB5-50DE-D213-CA80-8FA4105D49CE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B4E4690-2361-6485-A0AA-525A47D92DA7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1F86A9B-246B-7CA7-32E6-B2065FD97157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3BA2D20-6A58-E9E6-6974-91A0235EF97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489546B-C226-E3E2-3EB5-948C02B02B26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12FC9853-DA3A-B8B0-1EBE-1649CA151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85AB38-1EA5-0E22-7D08-4E1786A197E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A6FC353-30FA-86C3-0713-3BA57173BC36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975F452-67EE-D2C9-90AD-249CF2426370}"/>
              </a:ext>
            </a:extLst>
          </p:cNvPr>
          <p:cNvSpPr/>
          <p:nvPr/>
        </p:nvSpPr>
        <p:spPr bwMode="auto">
          <a:xfrm>
            <a:off x="10089300" y="3729559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22A197B8-63C4-19A5-240E-1D71DCE0F1ED}"/>
              </a:ext>
            </a:extLst>
          </p:cNvPr>
          <p:cNvSpPr/>
          <p:nvPr/>
        </p:nvSpPr>
        <p:spPr bwMode="auto">
          <a:xfrm>
            <a:off x="10089299" y="4285161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FEDC8F0-2479-FEC0-72B7-64252CF5A5CB}"/>
              </a:ext>
            </a:extLst>
          </p:cNvPr>
          <p:cNvSpPr/>
          <p:nvPr/>
        </p:nvSpPr>
        <p:spPr>
          <a:xfrm>
            <a:off x="1286199" y="271133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09139D-9295-B115-E6B3-E96F103FAB74}"/>
              </a:ext>
            </a:extLst>
          </p:cNvPr>
          <p:cNvSpPr/>
          <p:nvPr/>
        </p:nvSpPr>
        <p:spPr>
          <a:xfrm>
            <a:off x="3511175" y="3037908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71DE0B-C0E8-AE8A-883A-DB081EF1CF38}"/>
              </a:ext>
            </a:extLst>
          </p:cNvPr>
          <p:cNvSpPr/>
          <p:nvPr/>
        </p:nvSpPr>
        <p:spPr>
          <a:xfrm>
            <a:off x="7360016" y="3364479"/>
            <a:ext cx="1251857" cy="28846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Agent*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FF3F77-9314-38E9-BC2C-AD736298D986}"/>
              </a:ext>
            </a:extLst>
          </p:cNvPr>
          <p:cNvSpPr/>
          <p:nvPr/>
        </p:nvSpPr>
        <p:spPr>
          <a:xfrm>
            <a:off x="10015673" y="323029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Agent*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BD8A0D-C857-1CF7-A9E8-7A767A0E9B41}"/>
              </a:ext>
            </a:extLst>
          </p:cNvPr>
          <p:cNvSpPr/>
          <p:nvPr/>
        </p:nvSpPr>
        <p:spPr>
          <a:xfrm>
            <a:off x="3495990" y="1667324"/>
            <a:ext cx="6301153" cy="36766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voting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375114-551D-1640-84F5-0D98DA8BEFF6}"/>
              </a:ext>
            </a:extLst>
          </p:cNvPr>
          <p:cNvCxnSpPr>
            <a:cxnSpLocks/>
            <a:stCxn id="4" idx="0"/>
            <a:endCxn id="12" idx="1"/>
          </p:cNvCxnSpPr>
          <p:nvPr/>
        </p:nvCxnSpPr>
        <p:spPr>
          <a:xfrm flipV="1">
            <a:off x="1912128" y="1851158"/>
            <a:ext cx="1583862" cy="860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CCB42C-73F7-373A-37C7-1AC22C968B9B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V="1">
            <a:off x="4137104" y="2034992"/>
            <a:ext cx="2509463" cy="1002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E43BA8-BEAC-627D-57AE-EEE6089C0EE1}"/>
              </a:ext>
            </a:extLst>
          </p:cNvPr>
          <p:cNvCxnSpPr>
            <a:cxnSpLocks/>
            <a:stCxn id="6" idx="0"/>
            <a:endCxn id="12" idx="2"/>
          </p:cNvCxnSpPr>
          <p:nvPr/>
        </p:nvCxnSpPr>
        <p:spPr>
          <a:xfrm flipH="1" flipV="1">
            <a:off x="6646567" y="2034992"/>
            <a:ext cx="1339378" cy="13294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553039E-B1AA-4507-C05D-B537FE3B691C}"/>
              </a:ext>
            </a:extLst>
          </p:cNvPr>
          <p:cNvCxnSpPr>
            <a:cxnSpLocks/>
            <a:stCxn id="7" idx="0"/>
            <a:endCxn id="12" idx="3"/>
          </p:cNvCxnSpPr>
          <p:nvPr/>
        </p:nvCxnSpPr>
        <p:spPr>
          <a:xfrm flipH="1" flipV="1">
            <a:off x="9797143" y="1851158"/>
            <a:ext cx="844459" cy="1379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54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54BDA-C827-CBB5-53F9-40C239A28E28}"/>
              </a:ext>
            </a:extLst>
          </p:cNvPr>
          <p:cNvSpPr/>
          <p:nvPr/>
        </p:nvSpPr>
        <p:spPr>
          <a:xfrm>
            <a:off x="489790" y="184666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0FC16E-B306-4F34-0595-71FBC713188C}"/>
              </a:ext>
            </a:extLst>
          </p:cNvPr>
          <p:cNvSpPr txBox="1"/>
          <p:nvPr/>
        </p:nvSpPr>
        <p:spPr>
          <a:xfrm>
            <a:off x="883047" y="2329106"/>
            <a:ext cx="2429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A, B</a:t>
            </a:r>
          </a:p>
          <a:p>
            <a:r>
              <a:rPr lang="en-US" dirty="0"/>
              <a:t>MOV, [0x01A3:0004],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A59198-BAFF-DD52-8134-B80AD28ACDA3}"/>
              </a:ext>
            </a:extLst>
          </p:cNvPr>
          <p:cNvSpPr/>
          <p:nvPr/>
        </p:nvSpPr>
        <p:spPr>
          <a:xfrm>
            <a:off x="587229" y="4343400"/>
            <a:ext cx="2154301" cy="544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F0AFA-FACB-633B-BDA6-16893CED2D70}"/>
              </a:ext>
            </a:extLst>
          </p:cNvPr>
          <p:cNvSpPr txBox="1"/>
          <p:nvPr/>
        </p:nvSpPr>
        <p:spPr>
          <a:xfrm>
            <a:off x="2001302" y="3821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B7DAE6F-047C-2576-254A-BEB99145ADA9}"/>
              </a:ext>
            </a:extLst>
          </p:cNvPr>
          <p:cNvSpPr/>
          <p:nvPr/>
        </p:nvSpPr>
        <p:spPr>
          <a:xfrm>
            <a:off x="2240787" y="4190414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6BE1F-E215-1DA3-F8A1-90272FBCD3F4}"/>
              </a:ext>
            </a:extLst>
          </p:cNvPr>
          <p:cNvSpPr txBox="1"/>
          <p:nvPr/>
        </p:nvSpPr>
        <p:spPr>
          <a:xfrm>
            <a:off x="1085232" y="382108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0x02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7AD400D-2E38-86BF-A9BA-7783204325E7}"/>
              </a:ext>
            </a:extLst>
          </p:cNvPr>
          <p:cNvSpPr/>
          <p:nvPr/>
        </p:nvSpPr>
        <p:spPr>
          <a:xfrm>
            <a:off x="1324717" y="4190413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00E6A-957B-BA01-1DA3-36FD0B0693DB}"/>
              </a:ext>
            </a:extLst>
          </p:cNvPr>
          <p:cNvSpPr txBox="1"/>
          <p:nvPr/>
        </p:nvSpPr>
        <p:spPr>
          <a:xfrm>
            <a:off x="1433574" y="507342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0x03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DAD0619-DE1C-CAD3-E8A8-A4B1D96CA821}"/>
              </a:ext>
            </a:extLst>
          </p:cNvPr>
          <p:cNvSpPr/>
          <p:nvPr/>
        </p:nvSpPr>
        <p:spPr>
          <a:xfrm>
            <a:off x="1633927" y="4920441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6AAB6657-FE6D-4906-1491-D22C5173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20868" y="3296957"/>
            <a:ext cx="657552" cy="657552"/>
          </a:xfrm>
          <a:prstGeom prst="rect">
            <a:avLst/>
          </a:prstGeom>
        </p:spPr>
      </p:pic>
      <p:pic>
        <p:nvPicPr>
          <p:cNvPr id="13" name="Picture 12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BFC261FE-6262-7739-552C-6E63D91C2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699" y="3264202"/>
            <a:ext cx="657552" cy="657552"/>
          </a:xfrm>
          <a:prstGeom prst="rect">
            <a:avLst/>
          </a:prstGeom>
        </p:spPr>
      </p:pic>
      <p:pic>
        <p:nvPicPr>
          <p:cNvPr id="15" name="Picture 14" descr="A light bulb with rays of light&#10;&#10;AI-generated content may be incorrect.">
            <a:extLst>
              <a:ext uri="{FF2B5EF4-FFF2-40B4-BE49-F238E27FC236}">
                <a16:creationId xmlns:a16="http://schemas.microsoft.com/office/drawing/2014/main" id="{57FD22DD-0AA6-2BD9-9252-8D2996037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33574" y="5383726"/>
            <a:ext cx="657552" cy="65755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2755F3-9EA5-4B6C-F14B-C9E8EDD9E936}"/>
              </a:ext>
            </a:extLst>
          </p:cNvPr>
          <p:cNvSpPr/>
          <p:nvPr/>
        </p:nvSpPr>
        <p:spPr>
          <a:xfrm>
            <a:off x="10907485" y="-10203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C4311CA-4BE2-4CBB-4C47-3EB687C18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394713"/>
              </p:ext>
            </p:extLst>
          </p:nvPr>
        </p:nvGraphicFramePr>
        <p:xfrm>
          <a:off x="9046029" y="2762133"/>
          <a:ext cx="2786010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93005">
                  <a:extLst>
                    <a:ext uri="{9D8B030D-6E8A-4147-A177-3AD203B41FA5}">
                      <a16:colId xmlns:a16="http://schemas.microsoft.com/office/drawing/2014/main" val="3728758308"/>
                    </a:ext>
                  </a:extLst>
                </a:gridCol>
                <a:gridCol w="1393005">
                  <a:extLst>
                    <a:ext uri="{9D8B030D-6E8A-4147-A177-3AD203B41FA5}">
                      <a16:colId xmlns:a16="http://schemas.microsoft.com/office/drawing/2014/main" val="4047426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01A4:1000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6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01A4:1001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04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140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1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97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27029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D09FAC2-95C3-2FBD-818E-73EE30019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777618"/>
              </p:ext>
            </p:extLst>
          </p:nvPr>
        </p:nvGraphicFramePr>
        <p:xfrm>
          <a:off x="5921829" y="1596041"/>
          <a:ext cx="2590068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95034">
                  <a:extLst>
                    <a:ext uri="{9D8B030D-6E8A-4147-A177-3AD203B41FA5}">
                      <a16:colId xmlns:a16="http://schemas.microsoft.com/office/drawing/2014/main" val="3728758308"/>
                    </a:ext>
                  </a:extLst>
                </a:gridCol>
                <a:gridCol w="1295034">
                  <a:extLst>
                    <a:ext uri="{9D8B030D-6E8A-4147-A177-3AD203B41FA5}">
                      <a16:colId xmlns:a16="http://schemas.microsoft.com/office/drawing/2014/main" val="4047426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01A3:0000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6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01A3:0001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04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140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1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97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27029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F9C73F3-0EF2-5CFD-F3BC-FD1C99723C5F}"/>
              </a:ext>
            </a:extLst>
          </p:cNvPr>
          <p:cNvSpPr txBox="1"/>
          <p:nvPr/>
        </p:nvSpPr>
        <p:spPr>
          <a:xfrm>
            <a:off x="6343968" y="979714"/>
            <a:ext cx="115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 01A3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22BC5C-D690-CD83-4542-122B204397B5}"/>
              </a:ext>
            </a:extLst>
          </p:cNvPr>
          <p:cNvSpPr txBox="1"/>
          <p:nvPr/>
        </p:nvSpPr>
        <p:spPr>
          <a:xfrm>
            <a:off x="9669165" y="1024722"/>
            <a:ext cx="115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 01A4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82AEA8-8DE7-B3CA-21F8-B5A98949AD4C}"/>
              </a:ext>
            </a:extLst>
          </p:cNvPr>
          <p:cNvSpPr/>
          <p:nvPr/>
        </p:nvSpPr>
        <p:spPr>
          <a:xfrm>
            <a:off x="2582041" y="229674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A, B, C, D, CS, DS, SS, SP,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4F0BF9-2D9D-B8A7-4BCF-329462356CDC}"/>
              </a:ext>
            </a:extLst>
          </p:cNvPr>
          <p:cNvSpPr txBox="1"/>
          <p:nvPr/>
        </p:nvSpPr>
        <p:spPr>
          <a:xfrm>
            <a:off x="883047" y="1685993"/>
            <a:ext cx="23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 A, [0x01A3:0000]</a:t>
            </a:r>
          </a:p>
          <a:p>
            <a:r>
              <a:rPr lang="en-US" dirty="0"/>
              <a:t>MOV B, [0x01A3:0002]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77E4-6337-625F-F0D7-45041F7A7D84}"/>
              </a:ext>
            </a:extLst>
          </p:cNvPr>
          <p:cNvSpPr txBox="1"/>
          <p:nvPr/>
        </p:nvSpPr>
        <p:spPr>
          <a:xfrm>
            <a:off x="3312495" y="3688940"/>
            <a:ext cx="2429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A, B</a:t>
            </a:r>
          </a:p>
          <a:p>
            <a:r>
              <a:rPr lang="en-US" dirty="0"/>
              <a:t>MOV, [0x01A3:0005],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A0ED6B-F3B8-EF34-9BEA-C08CED2EE23C}"/>
              </a:ext>
            </a:extLst>
          </p:cNvPr>
          <p:cNvSpPr txBox="1"/>
          <p:nvPr/>
        </p:nvSpPr>
        <p:spPr>
          <a:xfrm>
            <a:off x="3312495" y="3045827"/>
            <a:ext cx="23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 A, [0x01A3:0001]</a:t>
            </a:r>
          </a:p>
          <a:p>
            <a:r>
              <a:rPr lang="en-US" dirty="0"/>
              <a:t>MOV B, [0x01A3:0003]</a:t>
            </a:r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717FEEBD-958E-EB20-AEF0-9AA5C084CA65}"/>
              </a:ext>
            </a:extLst>
          </p:cNvPr>
          <p:cNvSpPr/>
          <p:nvPr/>
        </p:nvSpPr>
        <p:spPr>
          <a:xfrm>
            <a:off x="1875247" y="446899"/>
            <a:ext cx="580739" cy="48148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F61E3388-B2A9-ECBE-1AB5-86E4F6110208}"/>
              </a:ext>
            </a:extLst>
          </p:cNvPr>
          <p:cNvSpPr/>
          <p:nvPr/>
        </p:nvSpPr>
        <p:spPr>
          <a:xfrm rot="1377968">
            <a:off x="4137348" y="992412"/>
            <a:ext cx="1338591" cy="48148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6A8CFE-1BDF-AFA5-56BF-C0A6619BE8DC}"/>
              </a:ext>
            </a:extLst>
          </p:cNvPr>
          <p:cNvSpPr txBox="1"/>
          <p:nvPr/>
        </p:nvSpPr>
        <p:spPr>
          <a:xfrm>
            <a:off x="0" y="0"/>
            <a:ext cx="44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SCM: Software Configuration Management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AB78F3A-DE09-5215-632F-121541107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13772" y="3744874"/>
            <a:ext cx="746314" cy="746314"/>
          </a:xfrm>
          <a:prstGeom prst="rect">
            <a:avLst/>
          </a:prstGeom>
        </p:spPr>
      </p:pic>
      <p:pic>
        <p:nvPicPr>
          <p:cNvPr id="6" name="Picture 5" descr="A person with a beard&#10;&#10;AI-generated content may be incorrect.">
            <a:extLst>
              <a:ext uri="{FF2B5EF4-FFF2-40B4-BE49-F238E27FC236}">
                <a16:creationId xmlns:a16="http://schemas.microsoft.com/office/drawing/2014/main" id="{CE86FF65-FA95-66CF-A9D6-B5B91F45A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9200" y="5292328"/>
            <a:ext cx="932462" cy="932462"/>
          </a:xfrm>
          <a:prstGeom prst="rect">
            <a:avLst/>
          </a:prstGeom>
        </p:spPr>
      </p:pic>
      <p:pic>
        <p:nvPicPr>
          <p:cNvPr id="8" name="Picture 7" descr="A person wearing glasses and a blue circle&#10;&#10;AI-generated content may be incorrect.">
            <a:extLst>
              <a:ext uri="{FF2B5EF4-FFF2-40B4-BE49-F238E27FC236}">
                <a16:creationId xmlns:a16="http://schemas.microsoft.com/office/drawing/2014/main" id="{34075BBD-C26E-DA5F-4A10-5AD2EA9CE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70810" y="5292329"/>
            <a:ext cx="932461" cy="932461"/>
          </a:xfrm>
          <a:prstGeom prst="rect">
            <a:avLst/>
          </a:prstGeom>
        </p:spPr>
      </p:pic>
      <p:pic>
        <p:nvPicPr>
          <p:cNvPr id="10" name="Picture 9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BB5C49FB-1C62-6145-6227-48FB6AB5FA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130830" y="5309895"/>
            <a:ext cx="932460" cy="932460"/>
          </a:xfrm>
          <a:prstGeom prst="rect">
            <a:avLst/>
          </a:prstGeom>
        </p:spPr>
      </p:pic>
      <p:pic>
        <p:nvPicPr>
          <p:cNvPr id="12" name="Picture 11" descr="A cartoon of a person&#10;&#10;AI-generated content may be incorrect.">
            <a:extLst>
              <a:ext uri="{FF2B5EF4-FFF2-40B4-BE49-F238E27FC236}">
                <a16:creationId xmlns:a16="http://schemas.microsoft.com/office/drawing/2014/main" id="{6E03E523-C44A-7A0F-7BAB-47FB509627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190849" y="5309895"/>
            <a:ext cx="932460" cy="9324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3E178-ECF6-6D61-F3FF-4374FC311045}"/>
              </a:ext>
            </a:extLst>
          </p:cNvPr>
          <p:cNvSpPr/>
          <p:nvPr/>
        </p:nvSpPr>
        <p:spPr>
          <a:xfrm>
            <a:off x="4376885" y="4062045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F1BBDF2-1679-7043-6711-470ED60D7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0428" y="1036319"/>
            <a:ext cx="746314" cy="746314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56F992B-FB91-338B-6EBE-AB1A153E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04110" y="1014656"/>
            <a:ext cx="746314" cy="7463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53CD43-990A-13AA-A2EB-B761FA9B881E}"/>
              </a:ext>
            </a:extLst>
          </p:cNvPr>
          <p:cNvSpPr/>
          <p:nvPr/>
        </p:nvSpPr>
        <p:spPr>
          <a:xfrm>
            <a:off x="6005409" y="1435405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150AEE-CEBC-60DE-E072-52AED3A9ED21}"/>
              </a:ext>
            </a:extLst>
          </p:cNvPr>
          <p:cNvCxnSpPr>
            <a:stCxn id="14" idx="3"/>
          </p:cNvCxnSpPr>
          <p:nvPr/>
        </p:nvCxnSpPr>
        <p:spPr>
          <a:xfrm>
            <a:off x="1136742" y="1409476"/>
            <a:ext cx="97380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AB335AD-96E2-4D1F-E59B-214BEF796880}"/>
              </a:ext>
            </a:extLst>
          </p:cNvPr>
          <p:cNvSpPr txBox="1"/>
          <p:nvPr/>
        </p:nvSpPr>
        <p:spPr>
          <a:xfrm>
            <a:off x="2205731" y="253400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master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B3EBF1-A174-B693-52FA-134EEDC986A3}"/>
              </a:ext>
            </a:extLst>
          </p:cNvPr>
          <p:cNvCxnSpPr/>
          <p:nvPr/>
        </p:nvCxnSpPr>
        <p:spPr>
          <a:xfrm>
            <a:off x="849851" y="2907156"/>
            <a:ext cx="9738087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31614A-7D58-0AEF-0AFB-ADC8E80CCCA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63585" y="1782633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1629150-926A-9FB5-2B6B-38B58550A93E}"/>
              </a:ext>
            </a:extLst>
          </p:cNvPr>
          <p:cNvSpPr txBox="1"/>
          <p:nvPr/>
        </p:nvSpPr>
        <p:spPr>
          <a:xfrm>
            <a:off x="2475215" y="870574"/>
            <a:ext cx="181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Remote master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DEFF5E-6A79-5F47-7911-B659E6CC916E}"/>
              </a:ext>
            </a:extLst>
          </p:cNvPr>
          <p:cNvCxnSpPr>
            <a:cxnSpLocks/>
          </p:cNvCxnSpPr>
          <p:nvPr/>
        </p:nvCxnSpPr>
        <p:spPr>
          <a:xfrm>
            <a:off x="1865776" y="1624047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23612BC-E727-9526-D7DD-11F8423F33D8}"/>
              </a:ext>
            </a:extLst>
          </p:cNvPr>
          <p:cNvSpPr txBox="1"/>
          <p:nvPr/>
        </p:nvSpPr>
        <p:spPr>
          <a:xfrm>
            <a:off x="2416906" y="1903783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4665B0-C392-389A-2BF5-CFE7390F4A6B}"/>
              </a:ext>
            </a:extLst>
          </p:cNvPr>
          <p:cNvCxnSpPr>
            <a:cxnSpLocks/>
          </p:cNvCxnSpPr>
          <p:nvPr/>
        </p:nvCxnSpPr>
        <p:spPr>
          <a:xfrm>
            <a:off x="2070810" y="4093698"/>
            <a:ext cx="8517128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904742-C222-9666-512A-4B8690ECA11C}"/>
              </a:ext>
            </a:extLst>
          </p:cNvPr>
          <p:cNvCxnSpPr>
            <a:cxnSpLocks/>
          </p:cNvCxnSpPr>
          <p:nvPr/>
        </p:nvCxnSpPr>
        <p:spPr>
          <a:xfrm>
            <a:off x="1984544" y="2937522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CCC5BE3-97D0-FDC5-D08B-9A547834BDC4}"/>
              </a:ext>
            </a:extLst>
          </p:cNvPr>
          <p:cNvSpPr txBox="1"/>
          <p:nvPr/>
        </p:nvSpPr>
        <p:spPr>
          <a:xfrm>
            <a:off x="2241610" y="3211412"/>
            <a:ext cx="2417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checkout –b test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E40A18-FEC1-4D6B-3524-54DD858A61E2}"/>
              </a:ext>
            </a:extLst>
          </p:cNvPr>
          <p:cNvSpPr txBox="1"/>
          <p:nvPr/>
        </p:nvSpPr>
        <p:spPr>
          <a:xfrm>
            <a:off x="2707840" y="370854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test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77E20D-1313-133E-62CB-053C5C4BDB17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4548743" y="3482834"/>
            <a:ext cx="919456" cy="57921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D370ED0-C046-0CF5-E959-C7958F69CDF3}"/>
              </a:ext>
            </a:extLst>
          </p:cNvPr>
          <p:cNvCxnSpPr>
            <a:cxnSpLocks/>
          </p:cNvCxnSpPr>
          <p:nvPr/>
        </p:nvCxnSpPr>
        <p:spPr>
          <a:xfrm>
            <a:off x="6191172" y="1852643"/>
            <a:ext cx="91108" cy="89706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3C5FA04-34AF-74BF-0E21-9F55795E3FB2}"/>
              </a:ext>
            </a:extLst>
          </p:cNvPr>
          <p:cNvSpPr/>
          <p:nvPr/>
        </p:nvSpPr>
        <p:spPr>
          <a:xfrm>
            <a:off x="6169400" y="2785003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155C9E-D763-22C3-466C-0BC23975E705}"/>
              </a:ext>
            </a:extLst>
          </p:cNvPr>
          <p:cNvSpPr txBox="1"/>
          <p:nvPr/>
        </p:nvSpPr>
        <p:spPr>
          <a:xfrm>
            <a:off x="6349125" y="1969226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13ED5A-78A3-5C95-D589-C8CB9B697A85}"/>
              </a:ext>
            </a:extLst>
          </p:cNvPr>
          <p:cNvSpPr txBox="1"/>
          <p:nvPr/>
        </p:nvSpPr>
        <p:spPr>
          <a:xfrm>
            <a:off x="6479076" y="3161811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rebase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4D0B327-0D84-4FFF-E7C5-B72BAB3032DA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6374910" y="2994712"/>
            <a:ext cx="176392" cy="765989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C13AEB7-3C42-21EE-C5FF-DDEB3FEFA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8145" y="3760701"/>
            <a:ext cx="746314" cy="74631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4515722-FB12-1B4A-F66E-1B0CFC5DDECB}"/>
              </a:ext>
            </a:extLst>
          </p:cNvPr>
          <p:cNvSpPr/>
          <p:nvPr/>
        </p:nvSpPr>
        <p:spPr>
          <a:xfrm>
            <a:off x="6341258" y="4077872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935702-B5FD-62FA-EBF6-FE19DC6757DA}"/>
              </a:ext>
            </a:extLst>
          </p:cNvPr>
          <p:cNvSpPr/>
          <p:nvPr/>
        </p:nvSpPr>
        <p:spPr>
          <a:xfrm>
            <a:off x="6501595" y="4214556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2539261-F9BF-2081-F664-C61209B55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06338" y="3852336"/>
            <a:ext cx="746314" cy="74631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C315E12-EA20-DD11-A56C-802A1BF29024}"/>
              </a:ext>
            </a:extLst>
          </p:cNvPr>
          <p:cNvGrpSpPr/>
          <p:nvPr/>
        </p:nvGrpSpPr>
        <p:grpSpPr>
          <a:xfrm>
            <a:off x="7869451" y="4169508"/>
            <a:ext cx="316433" cy="165554"/>
            <a:chOff x="7869451" y="4169508"/>
            <a:chExt cx="316433" cy="16555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1B9735-C41F-B818-6B95-D0E7A53F9FB1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30D0F0-B99F-7BE9-3A0C-60918E9F82EF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8C165C7-6FAC-D45A-B6B3-A6038B54375E}"/>
              </a:ext>
            </a:extLst>
          </p:cNvPr>
          <p:cNvCxnSpPr>
            <a:cxnSpLocks/>
            <a:stCxn id="55" idx="0"/>
            <a:endCxn id="25" idx="2"/>
          </p:cNvCxnSpPr>
          <p:nvPr/>
        </p:nvCxnSpPr>
        <p:spPr>
          <a:xfrm flipV="1">
            <a:off x="8079495" y="3644140"/>
            <a:ext cx="654747" cy="20819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Gerrit (software) - Wikipedia">
            <a:extLst>
              <a:ext uri="{FF2B5EF4-FFF2-40B4-BE49-F238E27FC236}">
                <a16:creationId xmlns:a16="http://schemas.microsoft.com/office/drawing/2014/main" id="{8407A108-1ED7-A836-BBEC-B15B1940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314" y="1792933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34100E9-2416-8B0A-30C6-5C34E98B99A1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8735587" y="1369999"/>
            <a:ext cx="220752" cy="422934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Oval 1026">
            <a:extLst>
              <a:ext uri="{FF2B5EF4-FFF2-40B4-BE49-F238E27FC236}">
                <a16:creationId xmlns:a16="http://schemas.microsoft.com/office/drawing/2014/main" id="{6ECE527B-8CF8-A33D-D2B1-AA2514E98D92}"/>
              </a:ext>
            </a:extLst>
          </p:cNvPr>
          <p:cNvSpPr/>
          <p:nvPr/>
        </p:nvSpPr>
        <p:spPr>
          <a:xfrm>
            <a:off x="8185884" y="1581466"/>
            <a:ext cx="1096716" cy="9485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2" descr="Gerrit (software) - Wikipedia">
            <a:extLst>
              <a:ext uri="{FF2B5EF4-FFF2-40B4-BE49-F238E27FC236}">
                <a16:creationId xmlns:a16="http://schemas.microsoft.com/office/drawing/2014/main" id="{FE720409-E559-3313-C5DC-3DCC4683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01" y="550685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 descr="A cartoon of a person in a suit&#10;&#10;AI-generated content may be incorrect.">
            <a:extLst>
              <a:ext uri="{FF2B5EF4-FFF2-40B4-BE49-F238E27FC236}">
                <a16:creationId xmlns:a16="http://schemas.microsoft.com/office/drawing/2014/main" id="{E1E14C5F-31A4-80B9-A090-B823FB74F1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139517" y="5306989"/>
            <a:ext cx="729934" cy="903139"/>
          </a:xfrm>
          <a:prstGeom prst="rect">
            <a:avLst/>
          </a:prstGeom>
        </p:spPr>
      </p:pic>
      <p:pic>
        <p:nvPicPr>
          <p:cNvPr id="1039" name="Picture 1038" descr="A blue and black logo&#10;&#10;AI-generated content may be incorrect.">
            <a:extLst>
              <a:ext uri="{FF2B5EF4-FFF2-40B4-BE49-F238E27FC236}">
                <a16:creationId xmlns:a16="http://schemas.microsoft.com/office/drawing/2014/main" id="{C8852166-B661-107B-EF50-E41CB4F653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946111" y="5320398"/>
            <a:ext cx="797732" cy="746315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04EBE77A-C687-765A-DFDA-25CC0FA10F06}"/>
              </a:ext>
            </a:extLst>
          </p:cNvPr>
          <p:cNvSpPr txBox="1"/>
          <p:nvPr/>
        </p:nvSpPr>
        <p:spPr>
          <a:xfrm>
            <a:off x="8956339" y="5573892"/>
            <a:ext cx="110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Docklin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5CD79-ABA1-4AD0-5368-B75615C1E06F}"/>
              </a:ext>
            </a:extLst>
          </p:cNvPr>
          <p:cNvSpPr txBox="1"/>
          <p:nvPr/>
        </p:nvSpPr>
        <p:spPr>
          <a:xfrm>
            <a:off x="4885691" y="3564877"/>
            <a:ext cx="133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7649F4-5837-9CAC-6B22-29BC5D090C78}"/>
              </a:ext>
            </a:extLst>
          </p:cNvPr>
          <p:cNvSpPr/>
          <p:nvPr/>
        </p:nvSpPr>
        <p:spPr>
          <a:xfrm>
            <a:off x="4885691" y="3108554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4991C-9F32-AB16-7542-851BC672F342}"/>
              </a:ext>
            </a:extLst>
          </p:cNvPr>
          <p:cNvSpPr/>
          <p:nvPr/>
        </p:nvSpPr>
        <p:spPr>
          <a:xfrm>
            <a:off x="5893010" y="3240154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EBCE44-E235-66C0-BCA4-A704DA980220}"/>
              </a:ext>
            </a:extLst>
          </p:cNvPr>
          <p:cNvSpPr/>
          <p:nvPr/>
        </p:nvSpPr>
        <p:spPr>
          <a:xfrm>
            <a:off x="8151734" y="3269860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1FC1736-31BA-4160-5263-11FF42B3FF1F}"/>
              </a:ext>
            </a:extLst>
          </p:cNvPr>
          <p:cNvGrpSpPr/>
          <p:nvPr/>
        </p:nvGrpSpPr>
        <p:grpSpPr>
          <a:xfrm>
            <a:off x="9124383" y="3363249"/>
            <a:ext cx="316433" cy="165554"/>
            <a:chOff x="7869451" y="4169508"/>
            <a:chExt cx="316433" cy="16555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874877B-CDBE-259E-18A0-B07DB5E7BD17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85F9D5-0EB8-C92F-5602-3B5463F5C2D1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0B01767-288F-3101-C18D-61B8FBD84A64}"/>
              </a:ext>
            </a:extLst>
          </p:cNvPr>
          <p:cNvSpPr txBox="1"/>
          <p:nvPr/>
        </p:nvSpPr>
        <p:spPr>
          <a:xfrm>
            <a:off x="8406868" y="3717101"/>
            <a:ext cx="1336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 --amend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C9E6DD-F62D-01EE-09F7-F35C82A8B5E2}"/>
              </a:ext>
            </a:extLst>
          </p:cNvPr>
          <p:cNvCxnSpPr>
            <a:cxnSpLocks/>
            <a:stCxn id="38" idx="0"/>
            <a:endCxn id="61" idx="2"/>
          </p:cNvCxnSpPr>
          <p:nvPr/>
        </p:nvCxnSpPr>
        <p:spPr>
          <a:xfrm flipH="1" flipV="1">
            <a:off x="8735587" y="2331479"/>
            <a:ext cx="623673" cy="103263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BFCB173-54E6-E9C3-0A2D-ACD416D95387}"/>
              </a:ext>
            </a:extLst>
          </p:cNvPr>
          <p:cNvSpPr txBox="1"/>
          <p:nvPr/>
        </p:nvSpPr>
        <p:spPr>
          <a:xfrm>
            <a:off x="9061577" y="2410828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72762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DB190-42DF-E596-2C62-DE12FF593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23FB5B-D737-33D1-EBF0-701B1CF0B744}"/>
              </a:ext>
            </a:extLst>
          </p:cNvPr>
          <p:cNvSpPr txBox="1"/>
          <p:nvPr/>
        </p:nvSpPr>
        <p:spPr>
          <a:xfrm>
            <a:off x="0" y="0"/>
            <a:ext cx="44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SCM: Software Configuration Management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77D61E1-417F-A6F2-944C-9632B63A1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51338" y="2458636"/>
            <a:ext cx="746314" cy="746314"/>
          </a:xfrm>
          <a:prstGeom prst="rect">
            <a:avLst/>
          </a:prstGeom>
        </p:spPr>
      </p:pic>
      <p:pic>
        <p:nvPicPr>
          <p:cNvPr id="6" name="Picture 5" descr="A person with a beard&#10;&#10;AI-generated content may be incorrect.">
            <a:extLst>
              <a:ext uri="{FF2B5EF4-FFF2-40B4-BE49-F238E27FC236}">
                <a16:creationId xmlns:a16="http://schemas.microsoft.com/office/drawing/2014/main" id="{77F8F89A-9116-A89C-3CE0-43A0E058D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9200" y="5292328"/>
            <a:ext cx="932462" cy="932462"/>
          </a:xfrm>
          <a:prstGeom prst="rect">
            <a:avLst/>
          </a:prstGeom>
        </p:spPr>
      </p:pic>
      <p:pic>
        <p:nvPicPr>
          <p:cNvPr id="8" name="Picture 7" descr="A person wearing glasses and a blue circle&#10;&#10;AI-generated content may be incorrect.">
            <a:extLst>
              <a:ext uri="{FF2B5EF4-FFF2-40B4-BE49-F238E27FC236}">
                <a16:creationId xmlns:a16="http://schemas.microsoft.com/office/drawing/2014/main" id="{801784C5-D7CD-68BC-9B8B-0A7102D32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70810" y="5292329"/>
            <a:ext cx="932461" cy="932461"/>
          </a:xfrm>
          <a:prstGeom prst="rect">
            <a:avLst/>
          </a:prstGeom>
        </p:spPr>
      </p:pic>
      <p:pic>
        <p:nvPicPr>
          <p:cNvPr id="10" name="Picture 9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404B80C3-4185-1CB4-1EC5-48511EA84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130830" y="5309895"/>
            <a:ext cx="932460" cy="932460"/>
          </a:xfrm>
          <a:prstGeom prst="rect">
            <a:avLst/>
          </a:prstGeom>
        </p:spPr>
      </p:pic>
      <p:pic>
        <p:nvPicPr>
          <p:cNvPr id="12" name="Picture 11" descr="A cartoon of a person&#10;&#10;AI-generated content may be incorrect.">
            <a:extLst>
              <a:ext uri="{FF2B5EF4-FFF2-40B4-BE49-F238E27FC236}">
                <a16:creationId xmlns:a16="http://schemas.microsoft.com/office/drawing/2014/main" id="{B2674C9D-71EE-3C5D-2D99-218EE712D7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190849" y="5309895"/>
            <a:ext cx="932460" cy="9324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5A0DE9-6A21-1D73-C82F-60965B4A64D3}"/>
              </a:ext>
            </a:extLst>
          </p:cNvPr>
          <p:cNvSpPr/>
          <p:nvPr/>
        </p:nvSpPr>
        <p:spPr>
          <a:xfrm>
            <a:off x="3714451" y="2775807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40283A2-86EF-B32E-230B-BF99F3835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0428" y="1036319"/>
            <a:ext cx="746314" cy="746314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518F755-838F-F1AF-F0DC-1546BE6A3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04110" y="1014656"/>
            <a:ext cx="746314" cy="7463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67E8EB1-B54B-1789-AD04-E3CE836F8CB7}"/>
              </a:ext>
            </a:extLst>
          </p:cNvPr>
          <p:cNvSpPr/>
          <p:nvPr/>
        </p:nvSpPr>
        <p:spPr>
          <a:xfrm>
            <a:off x="6005409" y="1435405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A037B2-429E-B1E0-DDA5-5795D7E9FB1D}"/>
              </a:ext>
            </a:extLst>
          </p:cNvPr>
          <p:cNvCxnSpPr>
            <a:stCxn id="14" idx="3"/>
          </p:cNvCxnSpPr>
          <p:nvPr/>
        </p:nvCxnSpPr>
        <p:spPr>
          <a:xfrm>
            <a:off x="1136742" y="1409476"/>
            <a:ext cx="97380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8C66C33-861B-AF39-6E9A-FC4EDE4E887F}"/>
              </a:ext>
            </a:extLst>
          </p:cNvPr>
          <p:cNvSpPr txBox="1"/>
          <p:nvPr/>
        </p:nvSpPr>
        <p:spPr>
          <a:xfrm>
            <a:off x="2205731" y="253400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master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6ED6E7-D940-DD44-1CD1-3B5BF6CB185F}"/>
              </a:ext>
            </a:extLst>
          </p:cNvPr>
          <p:cNvCxnSpPr/>
          <p:nvPr/>
        </p:nvCxnSpPr>
        <p:spPr>
          <a:xfrm>
            <a:off x="849851" y="2907156"/>
            <a:ext cx="9738087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3D681A-A9D5-3290-65C6-DEF7BEB297E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63585" y="1782633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CEFB7C1-76F7-A83D-76BB-E2FC8F9C3578}"/>
              </a:ext>
            </a:extLst>
          </p:cNvPr>
          <p:cNvSpPr txBox="1"/>
          <p:nvPr/>
        </p:nvSpPr>
        <p:spPr>
          <a:xfrm>
            <a:off x="2475215" y="870574"/>
            <a:ext cx="181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Remote master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37AFB6-C791-37F2-C502-26068996C9E1}"/>
              </a:ext>
            </a:extLst>
          </p:cNvPr>
          <p:cNvCxnSpPr>
            <a:cxnSpLocks/>
          </p:cNvCxnSpPr>
          <p:nvPr/>
        </p:nvCxnSpPr>
        <p:spPr>
          <a:xfrm>
            <a:off x="1865776" y="1624047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75EA6C7-AFF6-D9DA-BAD3-6C80588DC41E}"/>
              </a:ext>
            </a:extLst>
          </p:cNvPr>
          <p:cNvSpPr txBox="1"/>
          <p:nvPr/>
        </p:nvSpPr>
        <p:spPr>
          <a:xfrm>
            <a:off x="2416906" y="1903783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694698-39CB-2416-D4AC-D54B6A5EEB6F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3886309" y="2196596"/>
            <a:ext cx="919456" cy="57921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5BB04E0-F674-CD78-6F3A-EEA43387C3F4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177267" y="1760970"/>
            <a:ext cx="105013" cy="98873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3F8DCDD-0A10-5336-CB70-B1F7716F3D89}"/>
              </a:ext>
            </a:extLst>
          </p:cNvPr>
          <p:cNvSpPr txBox="1"/>
          <p:nvPr/>
        </p:nvSpPr>
        <p:spPr>
          <a:xfrm>
            <a:off x="6349125" y="1969226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pic>
        <p:nvPicPr>
          <p:cNvPr id="51" name="Picture 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BAC9FFD-B285-5575-C9D6-65C3FEADC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74190" y="2423647"/>
            <a:ext cx="746314" cy="74631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0A5F4F0-755D-4975-78F3-B17461C0F98D}"/>
              </a:ext>
            </a:extLst>
          </p:cNvPr>
          <p:cNvSpPr/>
          <p:nvPr/>
        </p:nvSpPr>
        <p:spPr>
          <a:xfrm>
            <a:off x="6037303" y="2740818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AE37A87-9F3D-AB00-B12A-5CDB93B774E1}"/>
              </a:ext>
            </a:extLst>
          </p:cNvPr>
          <p:cNvSpPr/>
          <p:nvPr/>
        </p:nvSpPr>
        <p:spPr>
          <a:xfrm>
            <a:off x="6197640" y="2877502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B103082-AC4A-FC55-4758-B68BF1759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83994" y="2423647"/>
            <a:ext cx="746314" cy="74631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DB6E887-2B5A-61A1-3262-A67493055918}"/>
              </a:ext>
            </a:extLst>
          </p:cNvPr>
          <p:cNvGrpSpPr/>
          <p:nvPr/>
        </p:nvGrpSpPr>
        <p:grpSpPr>
          <a:xfrm>
            <a:off x="7147107" y="2740819"/>
            <a:ext cx="316433" cy="165554"/>
            <a:chOff x="7869451" y="4169508"/>
            <a:chExt cx="316433" cy="16555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ECEBBBA-6A16-49A3-BDB3-91FC282518F3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5B897D1-859A-7CFA-A423-CD54A4E5918A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467DF93-6754-3A17-4011-9E5AA4CC439B}"/>
              </a:ext>
            </a:extLst>
          </p:cNvPr>
          <p:cNvCxnSpPr>
            <a:cxnSpLocks/>
            <a:stCxn id="55" idx="0"/>
            <a:endCxn id="25" idx="2"/>
          </p:cNvCxnSpPr>
          <p:nvPr/>
        </p:nvCxnSpPr>
        <p:spPr>
          <a:xfrm flipV="1">
            <a:off x="7357151" y="2215451"/>
            <a:ext cx="654747" cy="20819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Gerrit (software) - Wikipedia">
            <a:extLst>
              <a:ext uri="{FF2B5EF4-FFF2-40B4-BE49-F238E27FC236}">
                <a16:creationId xmlns:a16="http://schemas.microsoft.com/office/drawing/2014/main" id="{6EEBF414-4D84-CB15-E880-2F5183B0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074" y="158152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04618AC-3B02-49EA-DE84-5ED1D0063046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9525347" y="1409476"/>
            <a:ext cx="485889" cy="17204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2" descr="Gerrit (software) - Wikipedia">
            <a:extLst>
              <a:ext uri="{FF2B5EF4-FFF2-40B4-BE49-F238E27FC236}">
                <a16:creationId xmlns:a16="http://schemas.microsoft.com/office/drawing/2014/main" id="{1632539B-828B-20FA-4AFE-47DE86E18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01" y="550685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 descr="A cartoon of a person in a suit&#10;&#10;AI-generated content may be incorrect.">
            <a:extLst>
              <a:ext uri="{FF2B5EF4-FFF2-40B4-BE49-F238E27FC236}">
                <a16:creationId xmlns:a16="http://schemas.microsoft.com/office/drawing/2014/main" id="{0625FFE8-411E-4E2F-B168-4B4912013F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139517" y="5306989"/>
            <a:ext cx="729934" cy="903139"/>
          </a:xfrm>
          <a:prstGeom prst="rect">
            <a:avLst/>
          </a:prstGeom>
        </p:spPr>
      </p:pic>
      <p:pic>
        <p:nvPicPr>
          <p:cNvPr id="1039" name="Picture 1038" descr="A blue and black logo&#10;&#10;AI-generated content may be incorrect.">
            <a:extLst>
              <a:ext uri="{FF2B5EF4-FFF2-40B4-BE49-F238E27FC236}">
                <a16:creationId xmlns:a16="http://schemas.microsoft.com/office/drawing/2014/main" id="{D359EFED-7C7C-2C60-B672-45E2925CDF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946111" y="5320398"/>
            <a:ext cx="797732" cy="746315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A445E2B4-A48C-9AD9-4262-231E02BC7036}"/>
              </a:ext>
            </a:extLst>
          </p:cNvPr>
          <p:cNvSpPr txBox="1"/>
          <p:nvPr/>
        </p:nvSpPr>
        <p:spPr>
          <a:xfrm>
            <a:off x="8956339" y="5573892"/>
            <a:ext cx="110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Docklin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C47A0-4730-BCAF-4331-6B25087C24FD}"/>
              </a:ext>
            </a:extLst>
          </p:cNvPr>
          <p:cNvSpPr txBox="1"/>
          <p:nvPr/>
        </p:nvSpPr>
        <p:spPr>
          <a:xfrm>
            <a:off x="4223257" y="2278639"/>
            <a:ext cx="133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4540D-864C-3EE9-22F4-772064836B1A}"/>
              </a:ext>
            </a:extLst>
          </p:cNvPr>
          <p:cNvSpPr/>
          <p:nvPr/>
        </p:nvSpPr>
        <p:spPr>
          <a:xfrm>
            <a:off x="4223257" y="1822316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37B1E-A605-EA4E-6192-17C9EEED5FD0}"/>
              </a:ext>
            </a:extLst>
          </p:cNvPr>
          <p:cNvSpPr/>
          <p:nvPr/>
        </p:nvSpPr>
        <p:spPr>
          <a:xfrm>
            <a:off x="5230576" y="1953916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E7964C-5C75-1A23-E5C1-D3D86F572E2F}"/>
              </a:ext>
            </a:extLst>
          </p:cNvPr>
          <p:cNvSpPr/>
          <p:nvPr/>
        </p:nvSpPr>
        <p:spPr>
          <a:xfrm>
            <a:off x="7429390" y="1841171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1963E-220F-4BBC-E8F9-DC12FC80B548}"/>
              </a:ext>
            </a:extLst>
          </p:cNvPr>
          <p:cNvSpPr txBox="1"/>
          <p:nvPr/>
        </p:nvSpPr>
        <p:spPr>
          <a:xfrm>
            <a:off x="7684524" y="2288412"/>
            <a:ext cx="1336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 --amend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68A55CB-9430-4DFC-A495-764E382F4A7E}"/>
              </a:ext>
            </a:extLst>
          </p:cNvPr>
          <p:cNvCxnSpPr>
            <a:cxnSpLocks/>
            <a:stCxn id="21" idx="3"/>
            <a:endCxn id="61" idx="1"/>
          </p:cNvCxnSpPr>
          <p:nvPr/>
        </p:nvCxnSpPr>
        <p:spPr>
          <a:xfrm flipV="1">
            <a:off x="8752621" y="1850795"/>
            <a:ext cx="503453" cy="12005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50B4664-9062-3EB7-D0A7-E7B70ADA818A}"/>
              </a:ext>
            </a:extLst>
          </p:cNvPr>
          <p:cNvSpPr txBox="1"/>
          <p:nvPr/>
        </p:nvSpPr>
        <p:spPr>
          <a:xfrm>
            <a:off x="8243136" y="1518307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push</a:t>
            </a:r>
          </a:p>
        </p:txBody>
      </p:sp>
      <p:pic>
        <p:nvPicPr>
          <p:cNvPr id="9" name="Picture 8" descr="A person with a beard&#10;&#10;AI-generated content may be incorrect.">
            <a:extLst>
              <a:ext uri="{FF2B5EF4-FFF2-40B4-BE49-F238E27FC236}">
                <a16:creationId xmlns:a16="http://schemas.microsoft.com/office/drawing/2014/main" id="{8DAF3A74-47E9-A251-9149-24D709F26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82280" y="3117876"/>
            <a:ext cx="932462" cy="93246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68099BC-8025-4739-F057-A00A161B37E6}"/>
              </a:ext>
            </a:extLst>
          </p:cNvPr>
          <p:cNvGrpSpPr/>
          <p:nvPr/>
        </p:nvGrpSpPr>
        <p:grpSpPr>
          <a:xfrm>
            <a:off x="8436188" y="1887640"/>
            <a:ext cx="316433" cy="165554"/>
            <a:chOff x="7869451" y="4169508"/>
            <a:chExt cx="316433" cy="16555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F4EF47-726A-7382-97F6-CF7E98730200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FF22B5-CFA6-ECBE-A295-58A6734F86F0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B7B75B5-8AB2-9B90-7D73-04B328443CE4}"/>
              </a:ext>
            </a:extLst>
          </p:cNvPr>
          <p:cNvSpPr txBox="1"/>
          <p:nvPr/>
        </p:nvSpPr>
        <p:spPr>
          <a:xfrm>
            <a:off x="9794620" y="1738872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Gerrit </a:t>
            </a:r>
            <a:r>
              <a:rPr lang="en-US" dirty="0" err="1"/>
              <a:t>patchset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6A94A5E-0FF3-C8B6-F3B1-1F0940778466}"/>
              </a:ext>
            </a:extLst>
          </p:cNvPr>
          <p:cNvSpPr txBox="1"/>
          <p:nvPr/>
        </p:nvSpPr>
        <p:spPr>
          <a:xfrm>
            <a:off x="9609563" y="954122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Submit </a:t>
            </a:r>
            <a:r>
              <a:rPr lang="en-US"/>
              <a:t>/ merge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01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F0B09-0E28-D506-BAE6-5877CD43FA1B}"/>
              </a:ext>
            </a:extLst>
          </p:cNvPr>
          <p:cNvSpPr/>
          <p:nvPr/>
        </p:nvSpPr>
        <p:spPr>
          <a:xfrm>
            <a:off x="7249886" y="620486"/>
            <a:ext cx="2982685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Github</a:t>
            </a:r>
            <a:r>
              <a:rPr lang="sv-SE" dirty="0"/>
              <a:t> </a:t>
            </a:r>
            <a:r>
              <a:rPr lang="sv-SE" dirty="0" err="1"/>
              <a:t>remote</a:t>
            </a:r>
            <a:r>
              <a:rPr lang="sv-SE" dirty="0"/>
              <a:t> </a:t>
            </a:r>
            <a:r>
              <a:rPr lang="sv-SE" dirty="0" err="1"/>
              <a:t>repository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452779-E204-D46E-2675-7AC6281657C2}"/>
              </a:ext>
            </a:extLst>
          </p:cNvPr>
          <p:cNvSpPr/>
          <p:nvPr/>
        </p:nvSpPr>
        <p:spPr>
          <a:xfrm>
            <a:off x="729344" y="2231572"/>
            <a:ext cx="2982685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Local</a:t>
            </a:r>
            <a:r>
              <a:rPr lang="sv-SE" dirty="0"/>
              <a:t> </a:t>
            </a:r>
            <a:r>
              <a:rPr lang="sv-SE" dirty="0" err="1"/>
              <a:t>repository</a:t>
            </a:r>
            <a:endParaRPr lang="sv-SE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2986A1-8796-1958-F22C-322DB54C27A3}"/>
              </a:ext>
            </a:extLst>
          </p:cNvPr>
          <p:cNvCxnSpPr>
            <a:stCxn id="3" idx="3"/>
            <a:endCxn id="2" idx="2"/>
          </p:cNvCxnSpPr>
          <p:nvPr/>
        </p:nvCxnSpPr>
        <p:spPr>
          <a:xfrm flipV="1">
            <a:off x="3712029" y="1240972"/>
            <a:ext cx="5029200" cy="1300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8815CF-7DDD-76C4-35B6-564103CFB010}"/>
              </a:ext>
            </a:extLst>
          </p:cNvPr>
          <p:cNvSpPr txBox="1"/>
          <p:nvPr/>
        </p:nvSpPr>
        <p:spPr>
          <a:xfrm>
            <a:off x="664029" y="29776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ssh-keygen -t ed25519 -C "mo.mosverkstad@gmail.com"</a:t>
            </a:r>
          </a:p>
          <a:p>
            <a:r>
              <a:rPr lang="en-US" dirty="0"/>
              <a:t>/home/</a:t>
            </a:r>
            <a:r>
              <a:rPr lang="en-US" dirty="0" err="1"/>
              <a:t>ewanbin</a:t>
            </a:r>
            <a:r>
              <a:rPr lang="en-US" dirty="0"/>
              <a:t>/.ssh/id_ed25519</a:t>
            </a:r>
          </a:p>
          <a:p>
            <a:r>
              <a:rPr lang="en-US" dirty="0"/>
              <a:t>/home/</a:t>
            </a:r>
            <a:r>
              <a:rPr lang="en-US" dirty="0" err="1"/>
              <a:t>ewanbin</a:t>
            </a:r>
            <a:r>
              <a:rPr lang="en-US" dirty="0"/>
              <a:t>/.ssh/id_ed25519.pub</a:t>
            </a:r>
          </a:p>
        </p:txBody>
      </p:sp>
      <p:pic>
        <p:nvPicPr>
          <p:cNvPr id="10" name="Picture 9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690E372C-FD04-EE95-4ACB-3C8636993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04657" y="3656428"/>
            <a:ext cx="489074" cy="244537"/>
          </a:xfrm>
          <a:prstGeom prst="rect">
            <a:avLst/>
          </a:prstGeom>
        </p:spPr>
      </p:pic>
      <p:pic>
        <p:nvPicPr>
          <p:cNvPr id="11" name="Picture 10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6287F1E4-99EA-D76C-E4CA-AD25A2C16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82885" y="3317031"/>
            <a:ext cx="489074" cy="244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76CA47-1C7D-68EE-F2E8-74F8EB2C0DD8}"/>
              </a:ext>
            </a:extLst>
          </p:cNvPr>
          <p:cNvSpPr txBox="1"/>
          <p:nvPr/>
        </p:nvSpPr>
        <p:spPr>
          <a:xfrm>
            <a:off x="664029" y="3993020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eval "$(ssh-agent -s)"</a:t>
            </a:r>
          </a:p>
          <a:p>
            <a:r>
              <a:rPr lang="en-US" dirty="0"/>
              <a:t>ssh-add ~/.ssh/id_ed25519</a:t>
            </a:r>
          </a:p>
        </p:txBody>
      </p:sp>
      <p:pic>
        <p:nvPicPr>
          <p:cNvPr id="15" name="Picture 14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0FA50076-1E3A-A10C-A929-1E096D87D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2029" y="4193916"/>
            <a:ext cx="489074" cy="244537"/>
          </a:xfrm>
          <a:prstGeom prst="rect">
            <a:avLst/>
          </a:prstGeom>
        </p:spPr>
      </p:pic>
      <p:pic>
        <p:nvPicPr>
          <p:cNvPr id="17" name="Picture 16" descr="A box with tape on it&#10;&#10;AI-generated content may be incorrect.">
            <a:extLst>
              <a:ext uri="{FF2B5EF4-FFF2-40B4-BE49-F238E27FC236}">
                <a16:creationId xmlns:a16="http://schemas.microsoft.com/office/drawing/2014/main" id="{B0BD26ED-12E3-77AB-2EE2-579BD2EF1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07681" y="4075204"/>
            <a:ext cx="489074" cy="551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DF0C7D-759C-E816-BBF8-F59F549983F0}"/>
              </a:ext>
            </a:extLst>
          </p:cNvPr>
          <p:cNvSpPr txBox="1"/>
          <p:nvPr/>
        </p:nvSpPr>
        <p:spPr>
          <a:xfrm>
            <a:off x="8153401" y="1337395"/>
            <a:ext cx="2841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cat ~/.ssh/id_ed25519.pub</a:t>
            </a:r>
          </a:p>
        </p:txBody>
      </p:sp>
      <p:pic>
        <p:nvPicPr>
          <p:cNvPr id="21" name="Picture 20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A1C164CA-46EC-7C05-256A-980DD20DE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64327" y="1399792"/>
            <a:ext cx="489074" cy="244537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1B2EC3-B260-3ADC-D0EF-0CBD8F40E5C3}"/>
              </a:ext>
            </a:extLst>
          </p:cNvPr>
          <p:cNvSpPr/>
          <p:nvPr/>
        </p:nvSpPr>
        <p:spPr>
          <a:xfrm>
            <a:off x="261257" y="3178629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80BB4E-001B-95B4-0742-B554493191DA}"/>
              </a:ext>
            </a:extLst>
          </p:cNvPr>
          <p:cNvSpPr/>
          <p:nvPr/>
        </p:nvSpPr>
        <p:spPr>
          <a:xfrm>
            <a:off x="261257" y="4126085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66F3530-248B-46D9-5710-73AA67C358F2}"/>
              </a:ext>
            </a:extLst>
          </p:cNvPr>
          <p:cNvSpPr/>
          <p:nvPr/>
        </p:nvSpPr>
        <p:spPr>
          <a:xfrm>
            <a:off x="7300047" y="1399792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AAC6B8-8056-1740-5F5D-7811666E19C2}"/>
              </a:ext>
            </a:extLst>
          </p:cNvPr>
          <p:cNvSpPr txBox="1"/>
          <p:nvPr/>
        </p:nvSpPr>
        <p:spPr>
          <a:xfrm>
            <a:off x="664029" y="4992708"/>
            <a:ext cx="2509548" cy="379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ssh</a:t>
            </a:r>
            <a:r>
              <a:rPr lang="de-DE" dirty="0"/>
              <a:t> -T git@github.com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5A9337-14B6-D3AA-5180-F50B01151758}"/>
              </a:ext>
            </a:extLst>
          </p:cNvPr>
          <p:cNvSpPr/>
          <p:nvPr/>
        </p:nvSpPr>
        <p:spPr>
          <a:xfrm>
            <a:off x="261257" y="5061857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4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29F494-C673-2DF2-E238-DB07EE95872C}"/>
              </a:ext>
            </a:extLst>
          </p:cNvPr>
          <p:cNvSpPr txBox="1"/>
          <p:nvPr/>
        </p:nvSpPr>
        <p:spPr>
          <a:xfrm>
            <a:off x="664029" y="5643850"/>
            <a:ext cx="7696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Change your Git remote URL to use SSH</a:t>
            </a:r>
          </a:p>
          <a:p>
            <a:r>
              <a:rPr lang="en-US" dirty="0"/>
              <a:t>git remote set-</a:t>
            </a:r>
            <a:r>
              <a:rPr lang="en-US" dirty="0" err="1"/>
              <a:t>url</a:t>
            </a:r>
            <a:r>
              <a:rPr lang="en-US" dirty="0"/>
              <a:t> origin </a:t>
            </a:r>
            <a:r>
              <a:rPr lang="en-US" dirty="0" err="1"/>
              <a:t>git@github.com:mo-mosverkstad</a:t>
            </a:r>
            <a:r>
              <a:rPr lang="en-US" dirty="0"/>
              <a:t>/</a:t>
            </a:r>
            <a:r>
              <a:rPr lang="en-US" dirty="0" err="1"/>
              <a:t>SVG_Editor.git</a:t>
            </a:r>
            <a:endParaRPr lang="en-US" dirty="0"/>
          </a:p>
          <a:p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8E91FE-0D17-E179-5D17-1E08348BEB55}"/>
              </a:ext>
            </a:extLst>
          </p:cNvPr>
          <p:cNvSpPr/>
          <p:nvPr/>
        </p:nvSpPr>
        <p:spPr>
          <a:xfrm>
            <a:off x="261257" y="5676508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2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401A0D-96F1-A65B-D061-9B1B0EF7CE1D}"/>
              </a:ext>
            </a:extLst>
          </p:cNvPr>
          <p:cNvSpPr txBox="1"/>
          <p:nvPr/>
        </p:nvSpPr>
        <p:spPr>
          <a:xfrm>
            <a:off x="-1" y="0"/>
            <a:ext cx="12192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Types: int (Integer), long (Long), float (Float), double (Double), char (Char), String, bool (Boolean)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Functions: operations (+, - *, /, …), </a:t>
            </a:r>
            <a:r>
              <a:rPr lang="en-US" dirty="0" err="1"/>
              <a:t>java.util</a:t>
            </a:r>
            <a:r>
              <a:rPr lang="en-US" dirty="0"/>
              <a:t>.*, java.math.*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structure: Array, List (</a:t>
            </a:r>
            <a:r>
              <a:rPr lang="en-US" dirty="0" err="1"/>
              <a:t>ArrayList</a:t>
            </a:r>
            <a:r>
              <a:rPr lang="en-US" dirty="0"/>
              <a:t>, </a:t>
            </a:r>
            <a:r>
              <a:rPr lang="en-US" dirty="0" err="1"/>
              <a:t>HashList</a:t>
            </a:r>
            <a:r>
              <a:rPr lang="en-US" dirty="0"/>
              <a:t>), HashMap, Set, … / algorithm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Oop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Design 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713AB8-1A2F-C1C6-C631-C8DE69064916}"/>
              </a:ext>
            </a:extLst>
          </p:cNvPr>
          <p:cNvSpPr txBox="1"/>
          <p:nvPr/>
        </p:nvSpPr>
        <p:spPr>
          <a:xfrm>
            <a:off x="73614" y="1687838"/>
            <a:ext cx="481574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HpComputer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setHardware</a:t>
            </a:r>
            <a:r>
              <a:rPr lang="en-US" dirty="0"/>
              <a:t>(String hardware) {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 Hardware…;</a:t>
            </a:r>
          </a:p>
          <a:p>
            <a:r>
              <a:rPr lang="en-US" dirty="0"/>
              <a:t>        return </a:t>
            </a:r>
            <a:r>
              <a:rPr lang="en-US" dirty="0" err="1"/>
              <a:t>startupTime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TpComputer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</a:t>
            </a:r>
          </a:p>
          <a:p>
            <a:r>
              <a:rPr lang="en-US" dirty="0"/>
              <a:t>        return seconds;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interface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(String);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43D07-D5CB-D546-C5B0-0CAF6EA8EB7F}"/>
              </a:ext>
            </a:extLst>
          </p:cNvPr>
          <p:cNvSpPr txBox="1"/>
          <p:nvPr/>
        </p:nvSpPr>
        <p:spPr>
          <a:xfrm>
            <a:off x="5170715" y="1133840"/>
            <a:ext cx="6947671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TestComputer</a:t>
            </a:r>
            <a:r>
              <a:rPr lang="en-US" dirty="0"/>
              <a:t> {</a:t>
            </a:r>
          </a:p>
          <a:p>
            <a:r>
              <a:rPr lang="en-US" dirty="0"/>
              <a:t>    bool </a:t>
            </a:r>
            <a:r>
              <a:rPr lang="en-US" dirty="0" err="1"/>
              <a:t>testPowerOn</a:t>
            </a:r>
            <a:r>
              <a:rPr lang="en-US" dirty="0"/>
              <a:t>(String password, </a:t>
            </a:r>
            <a:r>
              <a:rPr lang="en-US" dirty="0" err="1"/>
              <a:t>ComputerIntf</a:t>
            </a:r>
            <a:r>
              <a:rPr lang="en-US" dirty="0"/>
              <a:t> </a:t>
            </a:r>
            <a:r>
              <a:rPr lang="en-US" dirty="0" err="1"/>
              <a:t>computerObj</a:t>
            </a:r>
            <a:r>
              <a:rPr lang="en-US" dirty="0"/>
              <a:t>) {</a:t>
            </a:r>
          </a:p>
          <a:p>
            <a:r>
              <a:rPr lang="en-US" dirty="0"/>
              <a:t>        return !(</a:t>
            </a:r>
            <a:r>
              <a:rPr lang="en-US" dirty="0" err="1"/>
              <a:t>computerObj.powerOn</a:t>
            </a:r>
            <a:r>
              <a:rPr lang="en-US" dirty="0"/>
              <a:t>(password) &gt; 600);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ComputerFactory</a:t>
            </a:r>
            <a:r>
              <a:rPr lang="en-US" dirty="0"/>
              <a:t> {</a:t>
            </a:r>
          </a:p>
          <a:p>
            <a:r>
              <a:rPr lang="en-US" dirty="0"/>
              <a:t>        </a:t>
            </a:r>
            <a:r>
              <a:rPr lang="en-US" dirty="0" err="1"/>
              <a:t>ComputerIntf</a:t>
            </a:r>
            <a:r>
              <a:rPr lang="en-US" dirty="0"/>
              <a:t> </a:t>
            </a:r>
            <a:r>
              <a:rPr lang="en-US" dirty="0" err="1"/>
              <a:t>generateComputer</a:t>
            </a:r>
            <a:r>
              <a:rPr lang="en-US" dirty="0"/>
              <a:t>(String type) {</a:t>
            </a:r>
          </a:p>
          <a:p>
            <a:r>
              <a:rPr lang="en-US" dirty="0"/>
              <a:t>            if (“</a:t>
            </a:r>
            <a:r>
              <a:rPr lang="en-US" dirty="0" err="1"/>
              <a:t>HP”.equals</a:t>
            </a:r>
            <a:r>
              <a:rPr lang="en-US" dirty="0"/>
              <a:t>(type)) return new </a:t>
            </a:r>
            <a:r>
              <a:rPr lang="en-US" dirty="0" err="1"/>
              <a:t>HpComputer</a:t>
            </a:r>
            <a:r>
              <a:rPr lang="en-US" dirty="0"/>
              <a:t>();</a:t>
            </a:r>
          </a:p>
          <a:p>
            <a:r>
              <a:rPr lang="en-US" dirty="0"/>
              <a:t>            if (“</a:t>
            </a:r>
            <a:r>
              <a:rPr lang="en-US" dirty="0" err="1"/>
              <a:t>TP”.equals</a:t>
            </a:r>
            <a:r>
              <a:rPr lang="en-US" dirty="0"/>
              <a:t>(type)) return new </a:t>
            </a:r>
            <a:r>
              <a:rPr lang="en-US" dirty="0" err="1"/>
              <a:t>TpComputer</a:t>
            </a:r>
            <a:r>
              <a:rPr lang="en-US" dirty="0"/>
              <a:t>();</a:t>
            </a:r>
          </a:p>
          <a:p>
            <a:r>
              <a:rPr lang="en-US" dirty="0"/>
              <a:t>            return null;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Test {</a:t>
            </a:r>
          </a:p>
          <a:p>
            <a:r>
              <a:rPr lang="en-US" dirty="0"/>
              <a:t>        public static void main(String…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     </a:t>
            </a:r>
            <a:r>
              <a:rPr lang="en-US" dirty="0" err="1"/>
              <a:t>TestComputer</a:t>
            </a:r>
            <a:r>
              <a:rPr lang="en-US" dirty="0"/>
              <a:t> test = new </a:t>
            </a:r>
            <a:r>
              <a:rPr lang="en-US" dirty="0" err="1"/>
              <a:t>TestComputer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ComputerFactory</a:t>
            </a:r>
            <a:r>
              <a:rPr lang="en-US" dirty="0"/>
              <a:t> factory = new </a:t>
            </a:r>
            <a:r>
              <a:rPr lang="en-US" dirty="0" err="1"/>
              <a:t>ComputerFactory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test.testPowerOn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[0], </a:t>
            </a:r>
            <a:r>
              <a:rPr lang="en-US" dirty="0" err="1"/>
              <a:t>factory.generateComputer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[1]));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4727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E261D4-E33D-BF22-4C08-2B476D810358}"/>
              </a:ext>
            </a:extLst>
          </p:cNvPr>
          <p:cNvSpPr/>
          <p:nvPr/>
        </p:nvSpPr>
        <p:spPr>
          <a:xfrm>
            <a:off x="1142999" y="1513114"/>
            <a:ext cx="685800" cy="4397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A4407-9A8C-5E6A-176E-D330FB8E7046}"/>
              </a:ext>
            </a:extLst>
          </p:cNvPr>
          <p:cNvSpPr txBox="1"/>
          <p:nvPr/>
        </p:nvSpPr>
        <p:spPr>
          <a:xfrm>
            <a:off x="261257" y="151311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9910h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A8276-9D6F-1324-9944-7F4A2336C51D}"/>
              </a:ext>
            </a:extLst>
          </p:cNvPr>
          <p:cNvSpPr txBox="1"/>
          <p:nvPr/>
        </p:nvSpPr>
        <p:spPr>
          <a:xfrm>
            <a:off x="1284514" y="84908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1186C7-4D20-A4FA-B4A3-88FB13E091D4}"/>
              </a:ext>
            </a:extLst>
          </p:cNvPr>
          <p:cNvSpPr txBox="1"/>
          <p:nvPr/>
        </p:nvSpPr>
        <p:spPr>
          <a:xfrm>
            <a:off x="2002971" y="22860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BED6FB-F611-5D94-1970-3D86595CE1FC}"/>
              </a:ext>
            </a:extLst>
          </p:cNvPr>
          <p:cNvSpPr/>
          <p:nvPr/>
        </p:nvSpPr>
        <p:spPr>
          <a:xfrm>
            <a:off x="2710543" y="228600"/>
            <a:ext cx="121920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xxxx:9910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939DD5-F314-8718-A798-0272CE52D282}"/>
              </a:ext>
            </a:extLst>
          </p:cNvPr>
          <p:cNvSpPr/>
          <p:nvPr/>
        </p:nvSpPr>
        <p:spPr>
          <a:xfrm>
            <a:off x="1142999" y="3145971"/>
            <a:ext cx="685800" cy="8599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2436A1-D262-0BB8-2822-03DCE70B90FB}"/>
              </a:ext>
            </a:extLst>
          </p:cNvPr>
          <p:cNvSpPr txBox="1"/>
          <p:nvPr/>
        </p:nvSpPr>
        <p:spPr>
          <a:xfrm>
            <a:off x="261256" y="312341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A003h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BF135E-790F-F681-8E13-7DF6E605C6D5}"/>
              </a:ext>
            </a:extLst>
          </p:cNvPr>
          <p:cNvSpPr txBox="1"/>
          <p:nvPr/>
        </p:nvSpPr>
        <p:spPr>
          <a:xfrm>
            <a:off x="2002971" y="6644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07002F-D94F-7C00-EE5D-F7EEB329C56C}"/>
              </a:ext>
            </a:extLst>
          </p:cNvPr>
          <p:cNvSpPr/>
          <p:nvPr/>
        </p:nvSpPr>
        <p:spPr>
          <a:xfrm>
            <a:off x="2710543" y="664420"/>
            <a:ext cx="121920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xxxx:A003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A4877E6-BC5D-4CCB-2F91-CAF06E4A244E}"/>
              </a:ext>
            </a:extLst>
          </p:cNvPr>
          <p:cNvSpPr/>
          <p:nvPr/>
        </p:nvSpPr>
        <p:spPr>
          <a:xfrm>
            <a:off x="376267" y="2752911"/>
            <a:ext cx="587829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2E1FB-67CF-0159-5335-78D1B0CFA9EB}"/>
              </a:ext>
            </a:extLst>
          </p:cNvPr>
          <p:cNvSpPr txBox="1"/>
          <p:nvPr/>
        </p:nvSpPr>
        <p:spPr>
          <a:xfrm>
            <a:off x="2379997" y="2416629"/>
            <a:ext cx="2535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main() {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(“hello, world!”);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4442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443787-8C0B-6284-8B13-D3336CB4224F}"/>
              </a:ext>
            </a:extLst>
          </p:cNvPr>
          <p:cNvSpPr txBox="1"/>
          <p:nvPr/>
        </p:nvSpPr>
        <p:spPr>
          <a:xfrm>
            <a:off x="152400" y="130628"/>
            <a:ext cx="61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3B9A86-DDFD-8F54-0AFD-B7CC93931AA1}"/>
              </a:ext>
            </a:extLst>
          </p:cNvPr>
          <p:cNvSpPr/>
          <p:nvPr/>
        </p:nvSpPr>
        <p:spPr>
          <a:xfrm>
            <a:off x="9753600" y="130628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HpComputer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powerOn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DA0896-2FC4-55DE-0631-C71345792ED5}"/>
              </a:ext>
            </a:extLst>
          </p:cNvPr>
          <p:cNvSpPr/>
          <p:nvPr/>
        </p:nvSpPr>
        <p:spPr>
          <a:xfrm>
            <a:off x="9753599" y="1186541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TpComputer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E9C299-E7BA-F566-C14E-3F6D629B7567}"/>
              </a:ext>
            </a:extLst>
          </p:cNvPr>
          <p:cNvSpPr/>
          <p:nvPr/>
        </p:nvSpPr>
        <p:spPr>
          <a:xfrm>
            <a:off x="9753600" y="2503714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TestComputer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7F4524-2221-5132-1706-5E2515B44352}"/>
              </a:ext>
            </a:extLst>
          </p:cNvPr>
          <p:cNvSpPr/>
          <p:nvPr/>
        </p:nvSpPr>
        <p:spPr>
          <a:xfrm>
            <a:off x="9753599" y="3820888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D2341-E244-4D48-937E-B2C06432A5D1}"/>
              </a:ext>
            </a:extLst>
          </p:cNvPr>
          <p:cNvSpPr/>
          <p:nvPr/>
        </p:nvSpPr>
        <p:spPr>
          <a:xfrm>
            <a:off x="6825343" y="222961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hpComputer01.powerOn()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4EAABC-C506-A1A1-ED7E-1C31FC6F56A9}"/>
              </a:ext>
            </a:extLst>
          </p:cNvPr>
          <p:cNvSpPr/>
          <p:nvPr/>
        </p:nvSpPr>
        <p:spPr>
          <a:xfrm>
            <a:off x="6825342" y="3284374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9BC6B-40EE-C348-2B38-D030BD2F6F63}"/>
              </a:ext>
            </a:extLst>
          </p:cNvPr>
          <p:cNvSpPr/>
          <p:nvPr/>
        </p:nvSpPr>
        <p:spPr>
          <a:xfrm>
            <a:off x="6825342" y="2092387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tpComuter.powerOn</a:t>
            </a:r>
            <a:r>
              <a:rPr lang="en-US" dirty="0"/>
              <a:t>();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B09EB2-FCF8-9E65-874C-582754A777EA}"/>
              </a:ext>
            </a:extLst>
          </p:cNvPr>
          <p:cNvSpPr/>
          <p:nvPr/>
        </p:nvSpPr>
        <p:spPr>
          <a:xfrm>
            <a:off x="6825342" y="1104507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hpComputer02.powerOn()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FE1C4-517D-EDF2-A2F5-FFAF75821B3D}"/>
              </a:ext>
            </a:extLst>
          </p:cNvPr>
          <p:cNvSpPr/>
          <p:nvPr/>
        </p:nvSpPr>
        <p:spPr>
          <a:xfrm>
            <a:off x="458670" y="745277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Boolean </a:t>
            </a:r>
            <a:r>
              <a:rPr lang="en-US" dirty="0" err="1"/>
              <a:t>Hardware.isIntelCpu</a:t>
            </a:r>
            <a:r>
              <a:rPr lang="en-US" dirty="0"/>
              <a:t> = True;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BC3AE9-06CE-DC12-C20A-0B44A8EC3D6B}"/>
              </a:ext>
            </a:extLst>
          </p:cNvPr>
          <p:cNvSpPr/>
          <p:nvPr/>
        </p:nvSpPr>
        <p:spPr>
          <a:xfrm>
            <a:off x="9753598" y="5208816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Hardware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D48EC7-ED5B-B5F1-DD67-E6C99FE65140}"/>
              </a:ext>
            </a:extLst>
          </p:cNvPr>
          <p:cNvSpPr/>
          <p:nvPr/>
        </p:nvSpPr>
        <p:spPr>
          <a:xfrm>
            <a:off x="458670" y="2065170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</a:t>
            </a:r>
            <a:r>
              <a:rPr lang="en-US" dirty="0" err="1"/>
              <a:t>Test.main</a:t>
            </a:r>
            <a:r>
              <a:rPr lang="en-US" dirty="0"/>
              <a:t>() {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6463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16572-26D1-46A8-5623-25868D846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783D7E-2C79-4528-39FD-ECD012E2F1FB}"/>
              </a:ext>
            </a:extLst>
          </p:cNvPr>
          <p:cNvSpPr/>
          <p:nvPr/>
        </p:nvSpPr>
        <p:spPr>
          <a:xfrm>
            <a:off x="3004457" y="5344886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82EB26-2DDD-3C2F-0834-3F933E47FA25}"/>
              </a:ext>
            </a:extLst>
          </p:cNvPr>
          <p:cNvSpPr/>
          <p:nvPr/>
        </p:nvSpPr>
        <p:spPr>
          <a:xfrm>
            <a:off x="3004457" y="4022271"/>
            <a:ext cx="80010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BA74E0-A914-F2A7-58DC-88E3144CDD5D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10B1D6-A174-1714-DD30-43361C562F06}"/>
              </a:ext>
            </a:extLst>
          </p:cNvPr>
          <p:cNvSpPr/>
          <p:nvPr/>
        </p:nvSpPr>
        <p:spPr>
          <a:xfrm>
            <a:off x="3450772" y="3712029"/>
            <a:ext cx="3842658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(for users)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776E28-1FBD-54E9-A9BB-D164B579B289}"/>
              </a:ext>
            </a:extLst>
          </p:cNvPr>
          <p:cNvSpPr/>
          <p:nvPr/>
        </p:nvSpPr>
        <p:spPr>
          <a:xfrm>
            <a:off x="7924800" y="3625334"/>
            <a:ext cx="881743" cy="10119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4FB23A-D1B8-37EF-6AEE-92CCB29929AA}"/>
              </a:ext>
            </a:extLst>
          </p:cNvPr>
          <p:cNvSpPr/>
          <p:nvPr/>
        </p:nvSpPr>
        <p:spPr>
          <a:xfrm>
            <a:off x="9274629" y="3712029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D445A-A869-F816-243A-BE3A88A1B72F}"/>
              </a:ext>
            </a:extLst>
          </p:cNvPr>
          <p:cNvSpPr/>
          <p:nvPr/>
        </p:nvSpPr>
        <p:spPr>
          <a:xfrm>
            <a:off x="9274629" y="2631623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83C71-CC83-13F3-FB60-62CED97E0135}"/>
              </a:ext>
            </a:extLst>
          </p:cNvPr>
          <p:cNvSpPr txBox="1"/>
          <p:nvPr/>
        </p:nvSpPr>
        <p:spPr>
          <a:xfrm>
            <a:off x="664029" y="5623841"/>
            <a:ext cx="222068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Hardware (physics, materials)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2235A-C7A1-8F07-622C-E645FFAD7284}"/>
              </a:ext>
            </a:extLst>
          </p:cNvPr>
          <p:cNvSpPr txBox="1"/>
          <p:nvPr/>
        </p:nvSpPr>
        <p:spPr>
          <a:xfrm>
            <a:off x="2242457" y="541292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Firmware (FPGA)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34C95-49BB-B3B8-13DA-D306FB52E383}"/>
              </a:ext>
            </a:extLst>
          </p:cNvPr>
          <p:cNvSpPr txBox="1"/>
          <p:nvPr/>
        </p:nvSpPr>
        <p:spPr>
          <a:xfrm>
            <a:off x="21771" y="5206494"/>
            <a:ext cx="2220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Machine code, ASM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ED61E-AE60-1E03-65D1-87FC8A9CAC3A}"/>
              </a:ext>
            </a:extLst>
          </p:cNvPr>
          <p:cNvSpPr txBox="1"/>
          <p:nvPr/>
        </p:nvSpPr>
        <p:spPr>
          <a:xfrm>
            <a:off x="76200" y="4022271"/>
            <a:ext cx="2220686" cy="11254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OS (C)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38BBA-707F-5FA5-4850-51148D19012F}"/>
              </a:ext>
            </a:extLst>
          </p:cNvPr>
          <p:cNvSpPr txBox="1"/>
          <p:nvPr/>
        </p:nvSpPr>
        <p:spPr>
          <a:xfrm>
            <a:off x="783771" y="3625334"/>
            <a:ext cx="2220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984D01-6128-C889-6107-9B161262CBD4}"/>
              </a:ext>
            </a:extLst>
          </p:cNvPr>
          <p:cNvSpPr/>
          <p:nvPr/>
        </p:nvSpPr>
        <p:spPr>
          <a:xfrm>
            <a:off x="7924800" y="2544928"/>
            <a:ext cx="881743" cy="10119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E8333-47F5-F247-594E-8A3E250028A9}"/>
              </a:ext>
            </a:extLst>
          </p:cNvPr>
          <p:cNvSpPr/>
          <p:nvPr/>
        </p:nvSpPr>
        <p:spPr>
          <a:xfrm>
            <a:off x="4996543" y="3049166"/>
            <a:ext cx="2231572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script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9B4F63-1021-8688-C363-0ABB1A23BFD5}"/>
              </a:ext>
            </a:extLst>
          </p:cNvPr>
          <p:cNvCxnSpPr/>
          <p:nvPr/>
        </p:nvCxnSpPr>
        <p:spPr>
          <a:xfrm>
            <a:off x="21771" y="3625334"/>
            <a:ext cx="117239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9D67717-9075-29A2-DB4E-31A34802F123}"/>
              </a:ext>
            </a:extLst>
          </p:cNvPr>
          <p:cNvSpPr txBox="1"/>
          <p:nvPr/>
        </p:nvSpPr>
        <p:spPr>
          <a:xfrm>
            <a:off x="255813" y="10857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EA64A9-E48E-C5E0-2A6C-81CF4A09AFF0}"/>
              </a:ext>
            </a:extLst>
          </p:cNvPr>
          <p:cNvSpPr txBox="1"/>
          <p:nvPr/>
        </p:nvSpPr>
        <p:spPr>
          <a:xfrm>
            <a:off x="925285" y="4821696"/>
            <a:ext cx="1371601" cy="7229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Driver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7F70C-EC1B-6CDA-FAAF-8BB9C388A22C}"/>
              </a:ext>
            </a:extLst>
          </p:cNvPr>
          <p:cNvSpPr txBox="1"/>
          <p:nvPr/>
        </p:nvSpPr>
        <p:spPr>
          <a:xfrm>
            <a:off x="1611085" y="2863334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Procedure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174856-D879-E943-8149-0B4BC98CD0EC}"/>
              </a:ext>
            </a:extLst>
          </p:cNvPr>
          <p:cNvSpPr txBox="1"/>
          <p:nvPr/>
        </p:nvSpPr>
        <p:spPr>
          <a:xfrm>
            <a:off x="1611085" y="2175596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OOP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6D17A0-24A2-04A4-7909-F14DA937A5F7}"/>
              </a:ext>
            </a:extLst>
          </p:cNvPr>
          <p:cNvSpPr txBox="1"/>
          <p:nvPr/>
        </p:nvSpPr>
        <p:spPr>
          <a:xfrm>
            <a:off x="255813" y="1695318"/>
            <a:ext cx="327660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OOA / OOD -&gt; Design Patterns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8B2ECC-9487-3DD2-C1C1-0B78AFF30CD2}"/>
              </a:ext>
            </a:extLst>
          </p:cNvPr>
          <p:cNvSpPr txBox="1"/>
          <p:nvPr/>
        </p:nvSpPr>
        <p:spPr>
          <a:xfrm>
            <a:off x="195942" y="527302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7D151A-4489-6FE8-9DFE-6C4E40D54F56}"/>
              </a:ext>
            </a:extLst>
          </p:cNvPr>
          <p:cNvSpPr txBox="1"/>
          <p:nvPr/>
        </p:nvSpPr>
        <p:spPr>
          <a:xfrm>
            <a:off x="4833256" y="16953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564F08-47B7-7316-6548-DF8CC75A3F67}"/>
              </a:ext>
            </a:extLst>
          </p:cNvPr>
          <p:cNvSpPr txBox="1"/>
          <p:nvPr/>
        </p:nvSpPr>
        <p:spPr>
          <a:xfrm>
            <a:off x="6700157" y="16953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921D6C-8E0E-4863-2CE1-296B8A413AB6}"/>
              </a:ext>
            </a:extLst>
          </p:cNvPr>
          <p:cNvSpPr txBox="1"/>
          <p:nvPr/>
        </p:nvSpPr>
        <p:spPr>
          <a:xfrm>
            <a:off x="8567057" y="1695318"/>
            <a:ext cx="201385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28222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56058F-7DF0-72C7-1C71-895C8638099E}"/>
              </a:ext>
            </a:extLst>
          </p:cNvPr>
          <p:cNvSpPr/>
          <p:nvPr/>
        </p:nvSpPr>
        <p:spPr>
          <a:xfrm>
            <a:off x="7783287" y="185060"/>
            <a:ext cx="4147456" cy="60524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class Test</a:t>
            </a:r>
          </a:p>
          <a:p>
            <a:r>
              <a:rPr lang="en-US" dirty="0">
                <a:solidFill>
                  <a:schemeClr val="tx1"/>
                </a:solidFill>
              </a:rPr>
              <a:t>public </a:t>
            </a:r>
            <a:r>
              <a:rPr lang="en-US" b="1" dirty="0">
                <a:solidFill>
                  <a:schemeClr val="tx1"/>
                </a:solidFill>
              </a:rPr>
              <a:t>static</a:t>
            </a:r>
            <a:r>
              <a:rPr lang="en-US" dirty="0">
                <a:solidFill>
                  <a:schemeClr val="tx1"/>
                </a:solidFill>
              </a:rPr>
              <a:t> void main(…) {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62904A-C71B-DE58-7318-E3C34BEFBCD7}"/>
              </a:ext>
            </a:extLst>
          </p:cNvPr>
          <p:cNvSpPr/>
          <p:nvPr/>
        </p:nvSpPr>
        <p:spPr>
          <a:xfrm>
            <a:off x="228599" y="497627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</a:t>
            </a:r>
            <a:r>
              <a:rPr lang="en-US" dirty="0" err="1"/>
              <a:t>Test.main</a:t>
            </a:r>
            <a:r>
              <a:rPr lang="en-US" dirty="0"/>
              <a:t>() {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8227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09B6A-730E-E547-1241-8C1C3FB738B2}"/>
              </a:ext>
            </a:extLst>
          </p:cNvPr>
          <p:cNvSpPr txBox="1"/>
          <p:nvPr/>
        </p:nvSpPr>
        <p:spPr>
          <a:xfrm>
            <a:off x="5170715" y="1133840"/>
            <a:ext cx="694767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Test {</a:t>
            </a:r>
          </a:p>
          <a:p>
            <a:r>
              <a:rPr lang="en-US" dirty="0"/>
              <a:t>    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main(String…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    if (</a:t>
            </a:r>
            <a:r>
              <a:rPr lang="en-US" dirty="0" err="1"/>
              <a:t>Hardware.isIntelCpu</a:t>
            </a:r>
            <a:r>
              <a:rPr lang="en-US" dirty="0"/>
              <a:t>) …</a:t>
            </a:r>
          </a:p>
          <a:p>
            <a:r>
              <a:rPr lang="en-US" dirty="0"/>
              <a:t>             </a:t>
            </a:r>
            <a:r>
              <a:rPr lang="en-US" dirty="0" err="1"/>
              <a:t>TestComputer</a:t>
            </a:r>
            <a:r>
              <a:rPr lang="en-US" dirty="0"/>
              <a:t> test = new </a:t>
            </a:r>
            <a:r>
              <a:rPr lang="en-US" dirty="0" err="1"/>
              <a:t>TestComputer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ComputerFactory</a:t>
            </a:r>
            <a:r>
              <a:rPr lang="en-US" dirty="0"/>
              <a:t> factory = new </a:t>
            </a:r>
            <a:r>
              <a:rPr lang="en-US" dirty="0" err="1"/>
              <a:t>ComputerFactory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test.testPowerOn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[0], </a:t>
            </a:r>
            <a:r>
              <a:rPr lang="en-US" dirty="0" err="1"/>
              <a:t>factory.generateComputer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[1]));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Hardware {</a:t>
            </a:r>
          </a:p>
          <a:p>
            <a:r>
              <a:rPr lang="en-US" dirty="0"/>
              <a:t>        public static Boolean </a:t>
            </a:r>
            <a:r>
              <a:rPr lang="en-US" dirty="0" err="1"/>
              <a:t>isIntelCpu</a:t>
            </a:r>
            <a:r>
              <a:rPr lang="en-US" dirty="0"/>
              <a:t> = True;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78034-9DCE-0425-F4A4-6A8B3A83816B}"/>
              </a:ext>
            </a:extLst>
          </p:cNvPr>
          <p:cNvSpPr txBox="1"/>
          <p:nvPr/>
        </p:nvSpPr>
        <p:spPr>
          <a:xfrm>
            <a:off x="0" y="142066"/>
            <a:ext cx="481574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HpComputer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if (</a:t>
            </a:r>
            <a:r>
              <a:rPr lang="en-US" dirty="0" err="1"/>
              <a:t>Hardware.isIntelCpu</a:t>
            </a:r>
            <a:r>
              <a:rPr lang="en-US" dirty="0"/>
              <a:t>) …;</a:t>
            </a:r>
          </a:p>
          <a:p>
            <a:r>
              <a:rPr lang="en-US" dirty="0"/>
              <a:t>        return </a:t>
            </a:r>
            <a:r>
              <a:rPr lang="en-US" dirty="0" err="1"/>
              <a:t>startupTime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TpComputer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</a:t>
            </a:r>
          </a:p>
          <a:p>
            <a:r>
              <a:rPr lang="en-US" dirty="0"/>
              <a:t>        return seconds;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interface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786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F35F82-BAEB-0DAD-7D69-2D8E8DB208B5}"/>
              </a:ext>
            </a:extLst>
          </p:cNvPr>
          <p:cNvSpPr/>
          <p:nvPr/>
        </p:nvSpPr>
        <p:spPr>
          <a:xfrm>
            <a:off x="990600" y="751114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C4C4BE-E1D3-E17A-8F39-1FD09AC6E96F}"/>
              </a:ext>
            </a:extLst>
          </p:cNvPr>
          <p:cNvSpPr/>
          <p:nvPr/>
        </p:nvSpPr>
        <p:spPr>
          <a:xfrm>
            <a:off x="990599" y="1251857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606A2-C4DC-6A59-9BA6-B56715AD0B78}"/>
              </a:ext>
            </a:extLst>
          </p:cNvPr>
          <p:cNvSpPr/>
          <p:nvPr/>
        </p:nvSpPr>
        <p:spPr>
          <a:xfrm>
            <a:off x="990600" y="1752600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DCC71E-99E3-48F8-EEA0-1EF66E0B89EA}"/>
              </a:ext>
            </a:extLst>
          </p:cNvPr>
          <p:cNvSpPr/>
          <p:nvPr/>
        </p:nvSpPr>
        <p:spPr>
          <a:xfrm>
            <a:off x="990599" y="2253343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931356-FADB-98A3-39CD-D417A7207371}"/>
              </a:ext>
            </a:extLst>
          </p:cNvPr>
          <p:cNvSpPr/>
          <p:nvPr/>
        </p:nvSpPr>
        <p:spPr>
          <a:xfrm>
            <a:off x="990599" y="2754086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51E74B-134B-0465-B47E-A1DC12C301ED}"/>
              </a:ext>
            </a:extLst>
          </p:cNvPr>
          <p:cNvSpPr/>
          <p:nvPr/>
        </p:nvSpPr>
        <p:spPr>
          <a:xfrm>
            <a:off x="990598" y="3254829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A01816-5C01-6C53-6C53-4A90A79CB4FA}"/>
              </a:ext>
            </a:extLst>
          </p:cNvPr>
          <p:cNvSpPr/>
          <p:nvPr/>
        </p:nvSpPr>
        <p:spPr>
          <a:xfrm>
            <a:off x="990599" y="3755572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B33E3-1BFC-C202-DC39-FCDED8B498FE}"/>
              </a:ext>
            </a:extLst>
          </p:cNvPr>
          <p:cNvSpPr/>
          <p:nvPr/>
        </p:nvSpPr>
        <p:spPr>
          <a:xfrm>
            <a:off x="990598" y="425631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12C612-A961-133A-CF34-05CCD911506D}"/>
              </a:ext>
            </a:extLst>
          </p:cNvPr>
          <p:cNvSpPr txBox="1"/>
          <p:nvPr/>
        </p:nvSpPr>
        <p:spPr>
          <a:xfrm>
            <a:off x="217714" y="81681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7F470-F07D-AB00-3D19-ADCA66066D70}"/>
              </a:ext>
            </a:extLst>
          </p:cNvPr>
          <p:cNvSpPr txBox="1"/>
          <p:nvPr/>
        </p:nvSpPr>
        <p:spPr>
          <a:xfrm>
            <a:off x="228600" y="125185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0A6C8-A230-1DA2-783C-6C35EB83E5E9}"/>
              </a:ext>
            </a:extLst>
          </p:cNvPr>
          <p:cNvSpPr txBox="1"/>
          <p:nvPr/>
        </p:nvSpPr>
        <p:spPr>
          <a:xfrm>
            <a:off x="0" y="0"/>
            <a:ext cx="95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BFBA3-A3A4-3489-297C-C6415B0E8B75}"/>
              </a:ext>
            </a:extLst>
          </p:cNvPr>
          <p:cNvSpPr txBox="1"/>
          <p:nvPr/>
        </p:nvSpPr>
        <p:spPr>
          <a:xfrm>
            <a:off x="2198914" y="729733"/>
            <a:ext cx="125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r>
              <a:rPr lang="en-US" dirty="0"/>
              <a:t>[0]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7C5D988-E5F0-B1D8-6572-A985C4530ABC}"/>
              </a:ext>
            </a:extLst>
          </p:cNvPr>
          <p:cNvSpPr/>
          <p:nvPr/>
        </p:nvSpPr>
        <p:spPr>
          <a:xfrm>
            <a:off x="315686" y="369332"/>
            <a:ext cx="261257" cy="5007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5CB3E5B7-8E7B-573F-E8F4-382EA0A2ABE6}"/>
              </a:ext>
            </a:extLst>
          </p:cNvPr>
          <p:cNvSpPr/>
          <p:nvPr/>
        </p:nvSpPr>
        <p:spPr>
          <a:xfrm>
            <a:off x="1301773" y="870075"/>
            <a:ext cx="897141" cy="1531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1B001-54B5-91DE-B910-1FB5563BB9E5}"/>
              </a:ext>
            </a:extLst>
          </p:cNvPr>
          <p:cNvSpPr txBox="1"/>
          <p:nvPr/>
        </p:nvSpPr>
        <p:spPr>
          <a:xfrm>
            <a:off x="2296886" y="4387726"/>
            <a:ext cx="157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r>
              <a:rPr lang="en-US" dirty="0"/>
              <a:t>[len-1]</a:t>
            </a: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7FF03210-5930-645E-B81B-A7BCA967B453}"/>
              </a:ext>
            </a:extLst>
          </p:cNvPr>
          <p:cNvSpPr/>
          <p:nvPr/>
        </p:nvSpPr>
        <p:spPr>
          <a:xfrm>
            <a:off x="1399745" y="4463927"/>
            <a:ext cx="897141" cy="1531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A62442-140F-9A14-E401-A102B4CA8DC2}"/>
              </a:ext>
            </a:extLst>
          </p:cNvPr>
          <p:cNvSpPr txBox="1"/>
          <p:nvPr/>
        </p:nvSpPr>
        <p:spPr>
          <a:xfrm>
            <a:off x="4136571" y="729733"/>
            <a:ext cx="7413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int[] </a:t>
            </a:r>
            <a:r>
              <a:rPr lang="en-US" dirty="0" err="1"/>
              <a:t>intArray</a:t>
            </a:r>
            <a:r>
              <a:rPr lang="en-US" dirty="0"/>
              <a:t> = {0,0,0,0,0,0,0,0,0,0};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int[] </a:t>
            </a:r>
            <a:r>
              <a:rPr lang="en-US" dirty="0" err="1"/>
              <a:t>intArray</a:t>
            </a:r>
            <a:r>
              <a:rPr lang="en-US" dirty="0"/>
              <a:t> = new int[10];</a:t>
            </a:r>
          </a:p>
          <a:p>
            <a:endParaRPr lang="en-US" dirty="0"/>
          </a:p>
          <a:p>
            <a:r>
              <a:rPr lang="en-US" dirty="0"/>
              <a:t>int...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A546A7A-AFAF-0412-A413-A7277F064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682876"/>
              </p:ext>
            </p:extLst>
          </p:nvPr>
        </p:nvGraphicFramePr>
        <p:xfrm>
          <a:off x="3621314" y="4986866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57999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616527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74567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933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Primitive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18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Improved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ArrayList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95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LinedList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0493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A0EFB41-F323-DC14-72DD-49E8D0D8BAB3}"/>
              </a:ext>
            </a:extLst>
          </p:cNvPr>
          <p:cNvSpPr txBox="1"/>
          <p:nvPr/>
        </p:nvSpPr>
        <p:spPr>
          <a:xfrm>
            <a:off x="2231571" y="130593"/>
            <a:ext cx="612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Primitive array</a:t>
            </a:r>
          </a:p>
        </p:txBody>
      </p:sp>
    </p:spTree>
    <p:extLst>
      <p:ext uri="{BB962C8B-B14F-4D97-AF65-F5344CB8AC3E}">
        <p14:creationId xmlns:p14="http://schemas.microsoft.com/office/powerpoint/2010/main" val="294828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7E5EC6-7DE4-BF19-E3F2-CE208D72F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96" y="358446"/>
            <a:ext cx="7731432" cy="57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50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BAD802-39B3-FB9F-434F-E173FADCF9DE}"/>
              </a:ext>
            </a:extLst>
          </p:cNvPr>
          <p:cNvSpPr/>
          <p:nvPr/>
        </p:nvSpPr>
        <p:spPr>
          <a:xfrm>
            <a:off x="990596" y="4757057"/>
            <a:ext cx="794656" cy="12191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A4845A-A703-8DA7-4256-F966D9F0103E}"/>
              </a:ext>
            </a:extLst>
          </p:cNvPr>
          <p:cNvSpPr/>
          <p:nvPr/>
        </p:nvSpPr>
        <p:spPr>
          <a:xfrm>
            <a:off x="990600" y="751114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D06A50-0EE4-31E0-1A19-C4F3F1B88867}"/>
              </a:ext>
            </a:extLst>
          </p:cNvPr>
          <p:cNvSpPr/>
          <p:nvPr/>
        </p:nvSpPr>
        <p:spPr>
          <a:xfrm>
            <a:off x="990599" y="1251857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71444A-8141-9DF6-AD5E-0710CFFC290D}"/>
              </a:ext>
            </a:extLst>
          </p:cNvPr>
          <p:cNvSpPr/>
          <p:nvPr/>
        </p:nvSpPr>
        <p:spPr>
          <a:xfrm>
            <a:off x="990600" y="1752600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6D5B9-7599-0E3C-F3CD-CC64C547C739}"/>
              </a:ext>
            </a:extLst>
          </p:cNvPr>
          <p:cNvSpPr/>
          <p:nvPr/>
        </p:nvSpPr>
        <p:spPr>
          <a:xfrm>
            <a:off x="990599" y="2253343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782DE2-597A-2622-E436-01E29EB9D7E7}"/>
              </a:ext>
            </a:extLst>
          </p:cNvPr>
          <p:cNvSpPr/>
          <p:nvPr/>
        </p:nvSpPr>
        <p:spPr>
          <a:xfrm>
            <a:off x="990599" y="2754086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090F92-69CC-DC25-E74E-757D557AC1B5}"/>
              </a:ext>
            </a:extLst>
          </p:cNvPr>
          <p:cNvSpPr/>
          <p:nvPr/>
        </p:nvSpPr>
        <p:spPr>
          <a:xfrm>
            <a:off x="990598" y="3254829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4E5DD6-C723-2431-09BF-8B0818ED685A}"/>
              </a:ext>
            </a:extLst>
          </p:cNvPr>
          <p:cNvSpPr/>
          <p:nvPr/>
        </p:nvSpPr>
        <p:spPr>
          <a:xfrm>
            <a:off x="990599" y="3755572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13C56-2E87-6490-34D0-846988FD404D}"/>
              </a:ext>
            </a:extLst>
          </p:cNvPr>
          <p:cNvSpPr/>
          <p:nvPr/>
        </p:nvSpPr>
        <p:spPr>
          <a:xfrm>
            <a:off x="990598" y="425631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42E6E7-A8DD-5510-A3F4-9F378A0C5837}"/>
              </a:ext>
            </a:extLst>
          </p:cNvPr>
          <p:cNvSpPr/>
          <p:nvPr/>
        </p:nvSpPr>
        <p:spPr>
          <a:xfrm>
            <a:off x="990596" y="597625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B4EE94-75F3-B1A7-F8ED-E450BE2E5BD7}"/>
              </a:ext>
            </a:extLst>
          </p:cNvPr>
          <p:cNvSpPr/>
          <p:nvPr/>
        </p:nvSpPr>
        <p:spPr>
          <a:xfrm>
            <a:off x="3175131" y="876299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817302-F9CB-2604-FE7A-616E0BCEDFFD}"/>
              </a:ext>
            </a:extLst>
          </p:cNvPr>
          <p:cNvSpPr/>
          <p:nvPr/>
        </p:nvSpPr>
        <p:spPr>
          <a:xfrm>
            <a:off x="3251331" y="1001484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84BBFA-8BBD-A44E-B9FB-5E3C30D82F02}"/>
              </a:ext>
            </a:extLst>
          </p:cNvPr>
          <p:cNvSpPr/>
          <p:nvPr/>
        </p:nvSpPr>
        <p:spPr>
          <a:xfrm>
            <a:off x="4084088" y="1001483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  <a:p>
            <a:pPr algn="ctr"/>
            <a:r>
              <a:rPr lang="en-US" dirty="0"/>
              <a:t>0523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8A4D3-B2D8-5412-E257-8068B2F62E57}"/>
              </a:ext>
            </a:extLst>
          </p:cNvPr>
          <p:cNvSpPr txBox="1"/>
          <p:nvPr/>
        </p:nvSpPr>
        <p:spPr>
          <a:xfrm>
            <a:off x="3080657" y="500743"/>
            <a:ext cx="54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AE7E36-1CB0-41EF-312E-5C2A4197B486}"/>
              </a:ext>
            </a:extLst>
          </p:cNvPr>
          <p:cNvSpPr/>
          <p:nvPr/>
        </p:nvSpPr>
        <p:spPr>
          <a:xfrm>
            <a:off x="5787702" y="1377042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38EA54-F519-A408-2811-31613030B9D9}"/>
              </a:ext>
            </a:extLst>
          </p:cNvPr>
          <p:cNvSpPr/>
          <p:nvPr/>
        </p:nvSpPr>
        <p:spPr>
          <a:xfrm>
            <a:off x="5863902" y="1502227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E02E94-7729-BE93-767D-96FC2F8A7113}"/>
              </a:ext>
            </a:extLst>
          </p:cNvPr>
          <p:cNvSpPr/>
          <p:nvPr/>
        </p:nvSpPr>
        <p:spPr>
          <a:xfrm>
            <a:off x="6696659" y="1502226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0A82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DC1C81-3831-3AEF-2B86-9DAF0E8FE253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4878745" y="1251855"/>
            <a:ext cx="908957" cy="500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BCAB148-A5ED-FE09-8E29-E6372256F281}"/>
              </a:ext>
            </a:extLst>
          </p:cNvPr>
          <p:cNvSpPr/>
          <p:nvPr/>
        </p:nvSpPr>
        <p:spPr>
          <a:xfrm>
            <a:off x="8639759" y="2378528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3B7EAE-FDE1-380D-91BA-2D26DA69D502}"/>
              </a:ext>
            </a:extLst>
          </p:cNvPr>
          <p:cNvSpPr/>
          <p:nvPr/>
        </p:nvSpPr>
        <p:spPr>
          <a:xfrm>
            <a:off x="8715959" y="2503713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942238-E6A4-4FBA-C843-693B032AC518}"/>
              </a:ext>
            </a:extLst>
          </p:cNvPr>
          <p:cNvSpPr/>
          <p:nvPr/>
        </p:nvSpPr>
        <p:spPr>
          <a:xfrm>
            <a:off x="9548716" y="2503712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D2C0D2-A2D1-1256-2D65-16FD2D9F8AD1}"/>
              </a:ext>
            </a:extLst>
          </p:cNvPr>
          <p:cNvCxnSpPr>
            <a:cxnSpLocks/>
            <a:stCxn id="20" idx="3"/>
            <a:endCxn id="58" idx="1"/>
          </p:cNvCxnSpPr>
          <p:nvPr/>
        </p:nvCxnSpPr>
        <p:spPr>
          <a:xfrm flipV="1">
            <a:off x="7491316" y="856084"/>
            <a:ext cx="890661" cy="896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38E6758-0D4A-49B6-A85A-E9B0AE853F03}"/>
              </a:ext>
            </a:extLst>
          </p:cNvPr>
          <p:cNvSpPr txBox="1"/>
          <p:nvPr/>
        </p:nvSpPr>
        <p:spPr>
          <a:xfrm>
            <a:off x="4084088" y="41987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09A374-F4FA-A604-46AC-AD7F0EE0BF4E}"/>
              </a:ext>
            </a:extLst>
          </p:cNvPr>
          <p:cNvSpPr txBox="1"/>
          <p:nvPr/>
        </p:nvSpPr>
        <p:spPr>
          <a:xfrm>
            <a:off x="9602841" y="2009192"/>
            <a:ext cx="49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F6C96F-102B-E451-F506-F07A0279DDE4}"/>
              </a:ext>
            </a:extLst>
          </p:cNvPr>
          <p:cNvSpPr txBox="1"/>
          <p:nvPr/>
        </p:nvSpPr>
        <p:spPr>
          <a:xfrm>
            <a:off x="2168441" y="1714502"/>
            <a:ext cx="2697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Append:</a:t>
            </a:r>
          </a:p>
          <a:p>
            <a:r>
              <a:rPr lang="en-US" dirty="0"/>
              <a:t>Node </a:t>
            </a:r>
            <a:r>
              <a:rPr lang="en-US" dirty="0" err="1"/>
              <a:t>node</a:t>
            </a:r>
            <a:r>
              <a:rPr lang="en-US" dirty="0"/>
              <a:t> = new Node();</a:t>
            </a:r>
          </a:p>
          <a:p>
            <a:r>
              <a:rPr lang="en-US" dirty="0" err="1"/>
              <a:t>node.tail</a:t>
            </a:r>
            <a:r>
              <a:rPr lang="en-US" dirty="0"/>
              <a:t> = null;</a:t>
            </a:r>
          </a:p>
          <a:p>
            <a:r>
              <a:rPr lang="en-US" dirty="0" err="1"/>
              <a:t>tail.next</a:t>
            </a:r>
            <a:r>
              <a:rPr lang="en-US" dirty="0"/>
              <a:t> = node;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54DC69-D135-5F88-4E25-9B2203C240AD}"/>
              </a:ext>
            </a:extLst>
          </p:cNvPr>
          <p:cNvSpPr/>
          <p:nvPr/>
        </p:nvSpPr>
        <p:spPr>
          <a:xfrm>
            <a:off x="10163759" y="3624165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EA294F-0FC9-2975-C1C2-E757B2578F87}"/>
              </a:ext>
            </a:extLst>
          </p:cNvPr>
          <p:cNvSpPr/>
          <p:nvPr/>
        </p:nvSpPr>
        <p:spPr>
          <a:xfrm>
            <a:off x="10239959" y="3749350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F6FA18-ABDB-0B7D-7DE4-892C165E19B1}"/>
              </a:ext>
            </a:extLst>
          </p:cNvPr>
          <p:cNvSpPr/>
          <p:nvPr/>
        </p:nvSpPr>
        <p:spPr>
          <a:xfrm>
            <a:off x="11072716" y="3749349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84CB4F-DB66-795A-1153-A4AA020A3142}"/>
              </a:ext>
            </a:extLst>
          </p:cNvPr>
          <p:cNvSpPr txBox="1"/>
          <p:nvPr/>
        </p:nvSpPr>
        <p:spPr>
          <a:xfrm>
            <a:off x="11126841" y="3254829"/>
            <a:ext cx="49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tail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007E004-281F-1610-D80B-E8401FCA9E6E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 flipH="1">
            <a:off x="10239959" y="2754084"/>
            <a:ext cx="103414" cy="1245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4548BE-07E4-AA55-9894-C75FDA22B984}"/>
              </a:ext>
            </a:extLst>
          </p:cNvPr>
          <p:cNvSpPr txBox="1"/>
          <p:nvPr/>
        </p:nvSpPr>
        <p:spPr>
          <a:xfrm>
            <a:off x="2187491" y="2887225"/>
            <a:ext cx="41218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Iterate:</a:t>
            </a:r>
          </a:p>
          <a:p>
            <a:r>
              <a:rPr lang="en-US" dirty="0"/>
              <a:t>pointer = head; // pointer=0010</a:t>
            </a:r>
          </a:p>
          <a:p>
            <a:r>
              <a:rPr lang="en-US" dirty="0"/>
              <a:t>while (pointer != null) {</a:t>
            </a:r>
          </a:p>
          <a:p>
            <a:r>
              <a:rPr lang="en-US" dirty="0"/>
              <a:t>    </a:t>
            </a:r>
            <a:r>
              <a:rPr lang="en-US" dirty="0" err="1"/>
              <a:t>pointer.value</a:t>
            </a:r>
            <a:r>
              <a:rPr lang="en-US" dirty="0"/>
              <a:t>;</a:t>
            </a:r>
          </a:p>
          <a:p>
            <a:r>
              <a:rPr lang="en-US" dirty="0"/>
              <a:t>    previous = pointer;</a:t>
            </a:r>
          </a:p>
          <a:p>
            <a:r>
              <a:rPr lang="en-US" dirty="0"/>
              <a:t>    pointer = </a:t>
            </a:r>
            <a:r>
              <a:rPr lang="en-US" dirty="0" err="1"/>
              <a:t>pointer.next</a:t>
            </a:r>
            <a:r>
              <a:rPr lang="en-US" dirty="0"/>
              <a:t>; // pointer=0523</a:t>
            </a:r>
          </a:p>
          <a:p>
            <a:r>
              <a:rPr lang="en-US" dirty="0"/>
              <a:t>}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484DB7-1EA3-608C-BFB2-91EDAAB47DC9}"/>
              </a:ext>
            </a:extLst>
          </p:cNvPr>
          <p:cNvSpPr txBox="1"/>
          <p:nvPr/>
        </p:nvSpPr>
        <p:spPr>
          <a:xfrm>
            <a:off x="6696659" y="2098417"/>
            <a:ext cx="89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D07FDE-157D-421C-8165-3990C43176B4}"/>
              </a:ext>
            </a:extLst>
          </p:cNvPr>
          <p:cNvSpPr txBox="1"/>
          <p:nvPr/>
        </p:nvSpPr>
        <p:spPr>
          <a:xfrm>
            <a:off x="2420540" y="106390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78A95A-4806-918F-D1DA-DB87606795B2}"/>
              </a:ext>
            </a:extLst>
          </p:cNvPr>
          <p:cNvSpPr txBox="1"/>
          <p:nvPr/>
        </p:nvSpPr>
        <p:spPr>
          <a:xfrm>
            <a:off x="5013079" y="174715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0523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2A8DC-BF18-25E6-0898-BE183F4CF1F9}"/>
              </a:ext>
            </a:extLst>
          </p:cNvPr>
          <p:cNvSpPr txBox="1"/>
          <p:nvPr/>
        </p:nvSpPr>
        <p:spPr>
          <a:xfrm>
            <a:off x="7708023" y="269460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0A82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3BD3D9-A658-DADE-A476-BAE62D3D5DAB}"/>
              </a:ext>
            </a:extLst>
          </p:cNvPr>
          <p:cNvSpPr txBox="1"/>
          <p:nvPr/>
        </p:nvSpPr>
        <p:spPr>
          <a:xfrm>
            <a:off x="9369101" y="388076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1439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EA0B70-5E1C-555A-5C4A-C540A90A78B8}"/>
              </a:ext>
            </a:extLst>
          </p:cNvPr>
          <p:cNvSpPr txBox="1"/>
          <p:nvPr/>
        </p:nvSpPr>
        <p:spPr>
          <a:xfrm>
            <a:off x="274109" y="78921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628022-D587-5A13-9F4B-FB96A5C668B9}"/>
              </a:ext>
            </a:extLst>
          </p:cNvPr>
          <p:cNvSpPr txBox="1"/>
          <p:nvPr/>
        </p:nvSpPr>
        <p:spPr>
          <a:xfrm>
            <a:off x="2168441" y="4844937"/>
            <a:ext cx="3170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Delete:</a:t>
            </a:r>
          </a:p>
          <a:p>
            <a:r>
              <a:rPr lang="en-US" dirty="0"/>
              <a:t>If (</a:t>
            </a:r>
            <a:r>
              <a:rPr lang="en-US" dirty="0" err="1"/>
              <a:t>pointer.next</a:t>
            </a:r>
            <a:r>
              <a:rPr lang="en-US" dirty="0"/>
              <a:t> == null) {</a:t>
            </a:r>
          </a:p>
          <a:p>
            <a:r>
              <a:rPr lang="en-US" dirty="0"/>
              <a:t>    </a:t>
            </a:r>
            <a:r>
              <a:rPr lang="en-US" dirty="0" err="1"/>
              <a:t>previous.next</a:t>
            </a:r>
            <a:r>
              <a:rPr lang="en-US" dirty="0"/>
              <a:t>=null;</a:t>
            </a:r>
          </a:p>
          <a:p>
            <a:r>
              <a:rPr lang="en-US" dirty="0"/>
              <a:t>} else {</a:t>
            </a:r>
          </a:p>
          <a:p>
            <a:r>
              <a:rPr lang="en-US" dirty="0"/>
              <a:t>    </a:t>
            </a:r>
            <a:r>
              <a:rPr lang="en-US" dirty="0" err="1"/>
              <a:t>previous.next</a:t>
            </a:r>
            <a:r>
              <a:rPr lang="en-US" dirty="0"/>
              <a:t> = </a:t>
            </a:r>
            <a:r>
              <a:rPr lang="en-US" dirty="0" err="1"/>
              <a:t>pointer.next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37A973-53DA-2733-F7A3-387B907BDE71}"/>
              </a:ext>
            </a:extLst>
          </p:cNvPr>
          <p:cNvSpPr txBox="1"/>
          <p:nvPr/>
        </p:nvSpPr>
        <p:spPr>
          <a:xfrm>
            <a:off x="3080657" y="124321"/>
            <a:ext cx="103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C10742-0645-DFDD-6A66-DC4B3ECC9D74}"/>
              </a:ext>
            </a:extLst>
          </p:cNvPr>
          <p:cNvSpPr txBox="1"/>
          <p:nvPr/>
        </p:nvSpPr>
        <p:spPr>
          <a:xfrm>
            <a:off x="5640493" y="4971866"/>
            <a:ext cx="2697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Insert:</a:t>
            </a:r>
          </a:p>
          <a:p>
            <a:r>
              <a:rPr lang="en-US" dirty="0"/>
              <a:t>Node </a:t>
            </a:r>
            <a:r>
              <a:rPr lang="en-US" dirty="0" err="1"/>
              <a:t>node</a:t>
            </a:r>
            <a:r>
              <a:rPr lang="en-US" dirty="0"/>
              <a:t> = new Node();</a:t>
            </a:r>
          </a:p>
          <a:p>
            <a:r>
              <a:rPr lang="en-US" dirty="0" err="1"/>
              <a:t>Node.next</a:t>
            </a:r>
            <a:r>
              <a:rPr lang="en-US" dirty="0"/>
              <a:t> = </a:t>
            </a:r>
            <a:r>
              <a:rPr lang="en-US" dirty="0" err="1"/>
              <a:t>pointer.next</a:t>
            </a:r>
            <a:endParaRPr lang="en-US" dirty="0"/>
          </a:p>
          <a:p>
            <a:r>
              <a:rPr lang="en-US" dirty="0" err="1"/>
              <a:t>pointer.next</a:t>
            </a:r>
            <a:r>
              <a:rPr lang="en-US" dirty="0"/>
              <a:t> = node;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B0FC44-13C7-11D9-D605-B30A0D299743}"/>
              </a:ext>
            </a:extLst>
          </p:cNvPr>
          <p:cNvSpPr/>
          <p:nvPr/>
        </p:nvSpPr>
        <p:spPr>
          <a:xfrm>
            <a:off x="8305777" y="480527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B74E0B-E03F-EF06-72D6-80ACEC045A12}"/>
              </a:ext>
            </a:extLst>
          </p:cNvPr>
          <p:cNvSpPr/>
          <p:nvPr/>
        </p:nvSpPr>
        <p:spPr>
          <a:xfrm>
            <a:off x="8381977" y="605712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2459A37-B0A3-F493-578C-2BEE6CA6C974}"/>
              </a:ext>
            </a:extLst>
          </p:cNvPr>
          <p:cNvSpPr/>
          <p:nvPr/>
        </p:nvSpPr>
        <p:spPr>
          <a:xfrm>
            <a:off x="9214734" y="605711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7E41565-075E-2C5F-809F-2D46498D3209}"/>
              </a:ext>
            </a:extLst>
          </p:cNvPr>
          <p:cNvCxnSpPr>
            <a:cxnSpLocks/>
            <a:stCxn id="59" idx="2"/>
            <a:endCxn id="27" idx="1"/>
          </p:cNvCxnSpPr>
          <p:nvPr/>
        </p:nvCxnSpPr>
        <p:spPr>
          <a:xfrm flipH="1">
            <a:off x="8715959" y="1106454"/>
            <a:ext cx="896104" cy="1647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68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EE974-BB68-47A4-DFB4-B56C25A6B292}"/>
              </a:ext>
            </a:extLst>
          </p:cNvPr>
          <p:cNvSpPr txBox="1"/>
          <p:nvPr/>
        </p:nvSpPr>
        <p:spPr>
          <a:xfrm>
            <a:off x="0" y="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HashMap</a:t>
            </a:r>
            <a:endParaRPr lang="sv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ED4C3A-7B0B-C7F1-4779-4E8FBB13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7" y="0"/>
            <a:ext cx="6176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A187D-ED0B-C871-156A-8460C42EB7B5}"/>
              </a:ext>
            </a:extLst>
          </p:cNvPr>
          <p:cNvSpPr txBox="1"/>
          <p:nvPr/>
        </p:nvSpPr>
        <p:spPr>
          <a:xfrm>
            <a:off x="370114" y="1491343"/>
            <a:ext cx="2579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=1, </a:t>
            </a:r>
            <a:r>
              <a:rPr lang="sv-SE" dirty="0" err="1"/>
              <a:t>value</a:t>
            </a:r>
            <a:r>
              <a:rPr lang="sv-SE" dirty="0"/>
              <a:t>=”Sanders”</a:t>
            </a:r>
          </a:p>
          <a:p>
            <a:r>
              <a:rPr lang="en-US" dirty="0"/>
              <a:t>Key=17, value=“Onur”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E7978-363A-4A17-40B2-5309C7E7292F}"/>
              </a:ext>
            </a:extLst>
          </p:cNvPr>
          <p:cNvSpPr txBox="1"/>
          <p:nvPr/>
        </p:nvSpPr>
        <p:spPr>
          <a:xfrm>
            <a:off x="573234" y="3233057"/>
            <a:ext cx="32388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Hash</a:t>
            </a:r>
            <a:r>
              <a:rPr lang="sv-SE" dirty="0"/>
              <a:t> </a:t>
            </a:r>
            <a:r>
              <a:rPr lang="sv-SE" dirty="0" err="1"/>
              <a:t>algorithm</a:t>
            </a:r>
            <a:r>
              <a:rPr lang="sv-SE" dirty="0"/>
              <a:t>:</a:t>
            </a:r>
          </a:p>
          <a:p>
            <a:r>
              <a:rPr lang="sv-SE" dirty="0" err="1"/>
              <a:t>hashIndex</a:t>
            </a:r>
            <a:r>
              <a:rPr lang="sv-SE" dirty="0"/>
              <a:t> = </a:t>
            </a:r>
            <a:r>
              <a:rPr lang="sv-SE" dirty="0" err="1"/>
              <a:t>Key</a:t>
            </a:r>
            <a:r>
              <a:rPr lang="sv-SE" dirty="0"/>
              <a:t> mod </a:t>
            </a:r>
            <a:r>
              <a:rPr lang="sv-SE" dirty="0" err="1"/>
              <a:t>tableSize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hashIndex</a:t>
            </a:r>
            <a:r>
              <a:rPr lang="sv-SE" dirty="0"/>
              <a:t> = 1 mod 16 = 1</a:t>
            </a:r>
          </a:p>
          <a:p>
            <a:r>
              <a:rPr lang="sv-SE" dirty="0" err="1"/>
              <a:t>hashIndex</a:t>
            </a:r>
            <a:r>
              <a:rPr lang="sv-SE" dirty="0"/>
              <a:t> = 17 mod 16 = 1</a:t>
            </a:r>
          </a:p>
          <a:p>
            <a:endParaRPr lang="sv-SE" dirty="0"/>
          </a:p>
          <a:p>
            <a:r>
              <a:rPr lang="sv-SE" dirty="0"/>
              <a:t>Access </a:t>
            </a:r>
            <a:r>
              <a:rPr lang="sv-SE" dirty="0" err="1"/>
              <a:t>time</a:t>
            </a:r>
            <a:r>
              <a:rPr lang="sv-SE" dirty="0"/>
              <a:t> = </a:t>
            </a:r>
            <a:r>
              <a:rPr lang="sv-SE" dirty="0" err="1"/>
              <a:t>Num</a:t>
            </a:r>
            <a:r>
              <a:rPr lang="sv-SE" dirty="0"/>
              <a:t>/</a:t>
            </a:r>
            <a:r>
              <a:rPr lang="sv-SE" dirty="0" err="1"/>
              <a:t>tableSize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3787AD-3B76-C9FE-9825-C45AC0AD1ADD}"/>
              </a:ext>
            </a:extLst>
          </p:cNvPr>
          <p:cNvSpPr/>
          <p:nvPr/>
        </p:nvSpPr>
        <p:spPr>
          <a:xfrm>
            <a:off x="7611183" y="1582502"/>
            <a:ext cx="1837617" cy="464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err="1"/>
              <a:t>key</a:t>
            </a:r>
            <a:r>
              <a:rPr lang="sv-SE" sz="1200" b="1" dirty="0"/>
              <a:t>=1,value=</a:t>
            </a:r>
            <a:r>
              <a:rPr lang="sv-SE" sz="1200" b="1" dirty="0" err="1"/>
              <a:t>sanders</a:t>
            </a:r>
            <a:r>
              <a:rPr lang="sv-SE" sz="1200" b="1" dirty="0"/>
              <a:t> (</a:t>
            </a:r>
            <a:r>
              <a:rPr lang="sv-SE" sz="1200" b="1" dirty="0" err="1"/>
              <a:t>next</a:t>
            </a:r>
            <a:r>
              <a:rPr lang="sv-SE" sz="1200" b="1" dirty="0"/>
              <a:t>)</a:t>
            </a:r>
            <a:endParaRPr lang="en-US" sz="12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78D64C-1FCF-C991-2B71-A8B64D029E99}"/>
              </a:ext>
            </a:extLst>
          </p:cNvPr>
          <p:cNvCxnSpPr>
            <a:endCxn id="5" idx="1"/>
          </p:cNvCxnSpPr>
          <p:nvPr/>
        </p:nvCxnSpPr>
        <p:spPr>
          <a:xfrm>
            <a:off x="6836229" y="1676400"/>
            <a:ext cx="774954" cy="1381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BA6DEDF-DCC3-611F-A852-70E5AA00627D}"/>
              </a:ext>
            </a:extLst>
          </p:cNvPr>
          <p:cNvSpPr/>
          <p:nvPr/>
        </p:nvSpPr>
        <p:spPr>
          <a:xfrm>
            <a:off x="9901591" y="1582502"/>
            <a:ext cx="1837617" cy="464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err="1"/>
              <a:t>key</a:t>
            </a:r>
            <a:r>
              <a:rPr lang="sv-SE" sz="1200" b="1" dirty="0"/>
              <a:t>=17,value=</a:t>
            </a:r>
            <a:r>
              <a:rPr lang="sv-SE" sz="1200" b="1" dirty="0" err="1"/>
              <a:t>onur</a:t>
            </a:r>
            <a:r>
              <a:rPr lang="sv-SE" sz="1200" b="1" dirty="0"/>
              <a:t> (</a:t>
            </a:r>
            <a:r>
              <a:rPr lang="sv-SE" sz="1200" b="1" dirty="0" err="1"/>
              <a:t>next</a:t>
            </a:r>
            <a:r>
              <a:rPr lang="sv-SE" sz="1200" b="1" dirty="0"/>
              <a:t>=</a:t>
            </a:r>
            <a:r>
              <a:rPr lang="sv-SE" sz="1200" b="1" dirty="0" err="1"/>
              <a:t>null</a:t>
            </a:r>
            <a:r>
              <a:rPr lang="sv-SE" sz="1200" b="1" dirty="0"/>
              <a:t>)</a:t>
            </a:r>
            <a:endParaRPr lang="en-US" sz="12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1094E1-8C4F-8A20-4AF4-96ED442DF4B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9448800" y="1814508"/>
            <a:ext cx="452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B5BACF-58AA-522D-D88F-0FC6871232BA}"/>
                  </a:ext>
                </a:extLst>
              </p:cNvPr>
              <p:cNvSpPr txBox="1"/>
              <p:nvPr/>
            </p:nvSpPr>
            <p:spPr>
              <a:xfrm>
                <a:off x="663179" y="5592909"/>
                <a:ext cx="2169184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𝑡𝑎𝑏𝑙𝑒𝑆𝑖𝑧𝑒</m:t>
                          </m:r>
                        </m:den>
                      </m:f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B5BACF-58AA-522D-D88F-0FC687123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79" y="5592909"/>
                <a:ext cx="2169184" cy="474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414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CEC9B-CCBF-3F79-7975-A0F5F111D160}"/>
              </a:ext>
            </a:extLst>
          </p:cNvPr>
          <p:cNvSpPr txBox="1"/>
          <p:nvPr/>
        </p:nvSpPr>
        <p:spPr>
          <a:xfrm>
            <a:off x="968829" y="859971"/>
            <a:ext cx="11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6CF6DBF-6FC6-85FA-E661-869E72AB6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229954" y="201385"/>
            <a:ext cx="658586" cy="658586"/>
          </a:xfrm>
          <a:prstGeom prst="rect">
            <a:avLst/>
          </a:prstGeom>
        </p:spPr>
      </p:pic>
      <p:pic>
        <p:nvPicPr>
          <p:cNvPr id="7" name="Picture 6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314B5A7A-6448-E60E-B250-19689E7BD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79181" y="2363539"/>
            <a:ext cx="864870" cy="864870"/>
          </a:xfrm>
          <a:prstGeom prst="rect">
            <a:avLst/>
          </a:prstGeom>
        </p:spPr>
      </p:pic>
      <p:pic>
        <p:nvPicPr>
          <p:cNvPr id="15" name="Picture 14" descr="A cartoon pig face with black background&#10;&#10;AI-generated content may be incorrect.">
            <a:extLst>
              <a:ext uri="{FF2B5EF4-FFF2-40B4-BE49-F238E27FC236}">
                <a16:creationId xmlns:a16="http://schemas.microsoft.com/office/drawing/2014/main" id="{3F2C8921-7E80-EEB5-6DD6-57414627D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58048" y="1229303"/>
            <a:ext cx="708953" cy="7089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EABE7A-CEF5-4DEC-C8F9-5D013C791FEE}"/>
              </a:ext>
            </a:extLst>
          </p:cNvPr>
          <p:cNvSpPr txBox="1"/>
          <p:nvPr/>
        </p:nvSpPr>
        <p:spPr>
          <a:xfrm>
            <a:off x="2500287" y="1943512"/>
            <a:ext cx="182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designer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AC3FA1E0-2521-87C0-29AA-AF70BB52D0CD}"/>
              </a:ext>
            </a:extLst>
          </p:cNvPr>
          <p:cNvSpPr/>
          <p:nvPr/>
        </p:nvSpPr>
        <p:spPr>
          <a:xfrm flipV="1">
            <a:off x="2410790" y="53067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972DD-1322-5653-5697-9C05B1B71354}"/>
              </a:ext>
            </a:extLst>
          </p:cNvPr>
          <p:cNvSpPr txBox="1"/>
          <p:nvPr/>
        </p:nvSpPr>
        <p:spPr>
          <a:xfrm>
            <a:off x="2180541" y="121306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2BC7173C-ECC1-7A81-843A-6552532CDF65}"/>
              </a:ext>
            </a:extLst>
          </p:cNvPr>
          <p:cNvSpPr/>
          <p:nvPr/>
        </p:nvSpPr>
        <p:spPr>
          <a:xfrm flipV="1">
            <a:off x="4088763" y="153490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B7D331-9B10-88A8-70E7-C44065636EAB}"/>
              </a:ext>
            </a:extLst>
          </p:cNvPr>
          <p:cNvSpPr txBox="1"/>
          <p:nvPr/>
        </p:nvSpPr>
        <p:spPr>
          <a:xfrm>
            <a:off x="4088763" y="1078487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(what)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429722-542C-760A-DB64-7354B20FDF23}"/>
              </a:ext>
            </a:extLst>
          </p:cNvPr>
          <p:cNvSpPr txBox="1"/>
          <p:nvPr/>
        </p:nvSpPr>
        <p:spPr>
          <a:xfrm>
            <a:off x="3876053" y="3228409"/>
            <a:ext cx="24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Designer / Programmer</a:t>
            </a: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C55F36A5-D5E3-31DE-FEF0-F48E4E832941}"/>
              </a:ext>
            </a:extLst>
          </p:cNvPr>
          <p:cNvSpPr/>
          <p:nvPr/>
        </p:nvSpPr>
        <p:spPr>
          <a:xfrm flipV="1">
            <a:off x="5969471" y="289911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E1B48C-A5D4-5D5E-81A6-984839274ED3}"/>
              </a:ext>
            </a:extLst>
          </p:cNvPr>
          <p:cNvSpPr txBox="1"/>
          <p:nvPr/>
        </p:nvSpPr>
        <p:spPr>
          <a:xfrm>
            <a:off x="5969471" y="2509765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pic>
        <p:nvPicPr>
          <p:cNvPr id="25" name="Picture 24" descr="A cartoon of a person&#10;&#10;AI-generated content may be incorrect.">
            <a:extLst>
              <a:ext uri="{FF2B5EF4-FFF2-40B4-BE49-F238E27FC236}">
                <a16:creationId xmlns:a16="http://schemas.microsoft.com/office/drawing/2014/main" id="{FE91ED64-8674-EE70-4E05-06EBC0B74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71560" y="3652189"/>
            <a:ext cx="708953" cy="7089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CEEAAC-0429-C9BE-E84A-4F0922580151}"/>
              </a:ext>
            </a:extLst>
          </p:cNvPr>
          <p:cNvSpPr txBox="1"/>
          <p:nvPr/>
        </p:nvSpPr>
        <p:spPr>
          <a:xfrm>
            <a:off x="6634807" y="4455630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DD272EC1-70AF-355C-AC07-34ED666F71EA}"/>
              </a:ext>
            </a:extLst>
          </p:cNvPr>
          <p:cNvSpPr/>
          <p:nvPr/>
        </p:nvSpPr>
        <p:spPr>
          <a:xfrm flipV="1">
            <a:off x="7624100" y="398171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box with tape on it&#10;&#10;AI-generated content may be incorrect.">
            <a:extLst>
              <a:ext uri="{FF2B5EF4-FFF2-40B4-BE49-F238E27FC236}">
                <a16:creationId xmlns:a16="http://schemas.microsoft.com/office/drawing/2014/main" id="{9401727D-E567-9642-28A5-3061F1F6A2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482433" y="4640296"/>
            <a:ext cx="819410" cy="81941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7B30F1F7-6D0A-7F43-743A-44E72B7EA7AE}"/>
              </a:ext>
            </a:extLst>
          </p:cNvPr>
          <p:cNvSpPr/>
          <p:nvPr/>
        </p:nvSpPr>
        <p:spPr>
          <a:xfrm>
            <a:off x="6573586" y="304018"/>
            <a:ext cx="107768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B5ABDD7-E97F-8E1A-D197-4624483670F7}"/>
              </a:ext>
            </a:extLst>
          </p:cNvPr>
          <p:cNvSpPr/>
          <p:nvPr/>
        </p:nvSpPr>
        <p:spPr>
          <a:xfrm>
            <a:off x="7198986" y="804582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31412A8-07DD-E90F-D4EB-0407330B66D8}"/>
              </a:ext>
            </a:extLst>
          </p:cNvPr>
          <p:cNvSpPr/>
          <p:nvPr/>
        </p:nvSpPr>
        <p:spPr>
          <a:xfrm>
            <a:off x="8568734" y="1390447"/>
            <a:ext cx="11808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2592290-17A4-F943-2F28-D3D50DEDBFCC}"/>
              </a:ext>
            </a:extLst>
          </p:cNvPr>
          <p:cNvSpPr/>
          <p:nvPr/>
        </p:nvSpPr>
        <p:spPr>
          <a:xfrm>
            <a:off x="9717620" y="1886507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DE85B05E-2C89-D73A-9B4D-E59E429C4B42}"/>
              </a:ext>
            </a:extLst>
          </p:cNvPr>
          <p:cNvSpPr/>
          <p:nvPr/>
        </p:nvSpPr>
        <p:spPr>
          <a:xfrm>
            <a:off x="9749571" y="1390447"/>
            <a:ext cx="5389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4F66812-BF3B-2F7B-6BFF-DD68374011EC}"/>
              </a:ext>
            </a:extLst>
          </p:cNvPr>
          <p:cNvSpPr/>
          <p:nvPr/>
        </p:nvSpPr>
        <p:spPr>
          <a:xfrm>
            <a:off x="11140959" y="2345075"/>
            <a:ext cx="457370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6A45919-1FD7-F0EF-E0E0-C8ACE8950D70}"/>
              </a:ext>
            </a:extLst>
          </p:cNvPr>
          <p:cNvCxnSpPr/>
          <p:nvPr/>
        </p:nvCxnSpPr>
        <p:spPr>
          <a:xfrm>
            <a:off x="7651272" y="121306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72E1E8-3150-3699-1E03-A5CCAE3CA5D3}"/>
              </a:ext>
            </a:extLst>
          </p:cNvPr>
          <p:cNvCxnSpPr/>
          <p:nvPr/>
        </p:nvCxnSpPr>
        <p:spPr>
          <a:xfrm>
            <a:off x="11598329" y="172814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3BEDCBA-A823-622E-CCE4-595ADBA4DFB6}"/>
              </a:ext>
            </a:extLst>
          </p:cNvPr>
          <p:cNvSpPr/>
          <p:nvPr/>
        </p:nvSpPr>
        <p:spPr>
          <a:xfrm>
            <a:off x="8679299" y="781437"/>
            <a:ext cx="1791783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72D69A8-1CF0-6BC9-C355-BD3399BB9D79}"/>
              </a:ext>
            </a:extLst>
          </p:cNvPr>
          <p:cNvSpPr/>
          <p:nvPr/>
        </p:nvSpPr>
        <p:spPr>
          <a:xfrm>
            <a:off x="10288507" y="1397290"/>
            <a:ext cx="1180836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1665040C-4F32-2BD3-6632-27BBEAE05ACD}"/>
              </a:ext>
            </a:extLst>
          </p:cNvPr>
          <p:cNvSpPr/>
          <p:nvPr/>
        </p:nvSpPr>
        <p:spPr>
          <a:xfrm>
            <a:off x="11141056" y="1854273"/>
            <a:ext cx="1423338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F2BBD4A-F4CB-D95D-F2D5-97E069D42E18}"/>
              </a:ext>
            </a:extLst>
          </p:cNvPr>
          <p:cNvSpPr/>
          <p:nvPr/>
        </p:nvSpPr>
        <p:spPr>
          <a:xfrm>
            <a:off x="11492926" y="1390446"/>
            <a:ext cx="547304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AAF2E82-CAC3-96D4-5EB4-100C39FE6ECF}"/>
              </a:ext>
            </a:extLst>
          </p:cNvPr>
          <p:cNvSpPr/>
          <p:nvPr/>
        </p:nvSpPr>
        <p:spPr>
          <a:xfrm>
            <a:off x="12509965" y="2505080"/>
            <a:ext cx="457370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Bent-Up 45">
            <a:extLst>
              <a:ext uri="{FF2B5EF4-FFF2-40B4-BE49-F238E27FC236}">
                <a16:creationId xmlns:a16="http://schemas.microsoft.com/office/drawing/2014/main" id="{4D308D9B-AE90-EDF5-DECB-B5C8EC72BEF4}"/>
              </a:ext>
            </a:extLst>
          </p:cNvPr>
          <p:cNvSpPr/>
          <p:nvPr/>
        </p:nvSpPr>
        <p:spPr>
          <a:xfrm rot="10800000" flipV="1">
            <a:off x="7198986" y="496981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Bent-Up 46">
            <a:extLst>
              <a:ext uri="{FF2B5EF4-FFF2-40B4-BE49-F238E27FC236}">
                <a16:creationId xmlns:a16="http://schemas.microsoft.com/office/drawing/2014/main" id="{F50E5EEF-C6DD-8D2D-836B-6CB46F6B2D11}"/>
              </a:ext>
            </a:extLst>
          </p:cNvPr>
          <p:cNvSpPr/>
          <p:nvPr/>
        </p:nvSpPr>
        <p:spPr>
          <a:xfrm rot="10800000" flipV="1">
            <a:off x="5218580" y="376398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Bent-Up 47">
            <a:extLst>
              <a:ext uri="{FF2B5EF4-FFF2-40B4-BE49-F238E27FC236}">
                <a16:creationId xmlns:a16="http://schemas.microsoft.com/office/drawing/2014/main" id="{51A68F4F-AA83-D776-ED64-861BAE0BA6DC}"/>
              </a:ext>
            </a:extLst>
          </p:cNvPr>
          <p:cNvSpPr/>
          <p:nvPr/>
        </p:nvSpPr>
        <p:spPr>
          <a:xfrm rot="10800000" flipV="1">
            <a:off x="3343433" y="232438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Bent-Up 48">
            <a:extLst>
              <a:ext uri="{FF2B5EF4-FFF2-40B4-BE49-F238E27FC236}">
                <a16:creationId xmlns:a16="http://schemas.microsoft.com/office/drawing/2014/main" id="{A63263B9-7238-02A3-9FD4-225E305C6E95}"/>
              </a:ext>
            </a:extLst>
          </p:cNvPr>
          <p:cNvSpPr/>
          <p:nvPr/>
        </p:nvSpPr>
        <p:spPr>
          <a:xfrm rot="10800000" flipV="1">
            <a:off x="1729842" y="1149224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07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F2A611-F26C-AE20-57DC-F5BB0BDF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15" y="24524"/>
            <a:ext cx="9146345" cy="68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60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0A5D6-6431-4CC4-8FC8-7ACDE420B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7D8977-639B-866E-B2A0-3BEC2209EFC2}"/>
              </a:ext>
            </a:extLst>
          </p:cNvPr>
          <p:cNvSpPr txBox="1"/>
          <p:nvPr/>
        </p:nvSpPr>
        <p:spPr>
          <a:xfrm>
            <a:off x="968829" y="859971"/>
            <a:ext cx="11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52F8FCF5-3D94-F53A-B0FA-09B651EC0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229954" y="201385"/>
            <a:ext cx="658586" cy="658586"/>
          </a:xfrm>
          <a:prstGeom prst="rect">
            <a:avLst/>
          </a:prstGeom>
        </p:spPr>
      </p:pic>
      <p:pic>
        <p:nvPicPr>
          <p:cNvPr id="7" name="Picture 6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0287A64-50B5-9E93-7C69-69F3D24E4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79181" y="2363539"/>
            <a:ext cx="864870" cy="864870"/>
          </a:xfrm>
          <a:prstGeom prst="rect">
            <a:avLst/>
          </a:prstGeom>
        </p:spPr>
      </p:pic>
      <p:pic>
        <p:nvPicPr>
          <p:cNvPr id="15" name="Picture 14" descr="A cartoon pig face with black background&#10;&#10;AI-generated content may be incorrect.">
            <a:extLst>
              <a:ext uri="{FF2B5EF4-FFF2-40B4-BE49-F238E27FC236}">
                <a16:creationId xmlns:a16="http://schemas.microsoft.com/office/drawing/2014/main" id="{56635D7B-19B4-D1D9-41C8-C797CCC5F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58048" y="1229303"/>
            <a:ext cx="708953" cy="7089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873A11-AA77-077D-AD69-84ABDA69BC00}"/>
              </a:ext>
            </a:extLst>
          </p:cNvPr>
          <p:cNvSpPr txBox="1"/>
          <p:nvPr/>
        </p:nvSpPr>
        <p:spPr>
          <a:xfrm>
            <a:off x="2500287" y="1943512"/>
            <a:ext cx="182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designer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CE86EEC4-3DFD-5226-D667-B2BA50E80928}"/>
              </a:ext>
            </a:extLst>
          </p:cNvPr>
          <p:cNvSpPr/>
          <p:nvPr/>
        </p:nvSpPr>
        <p:spPr>
          <a:xfrm flipV="1">
            <a:off x="2410790" y="53067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9099E-3125-2FF4-925A-40E9DCFFA0AD}"/>
              </a:ext>
            </a:extLst>
          </p:cNvPr>
          <p:cNvSpPr txBox="1"/>
          <p:nvPr/>
        </p:nvSpPr>
        <p:spPr>
          <a:xfrm>
            <a:off x="2180541" y="121306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D7EB6CAF-20FC-375A-2655-4A6E77CA7470}"/>
              </a:ext>
            </a:extLst>
          </p:cNvPr>
          <p:cNvSpPr/>
          <p:nvPr/>
        </p:nvSpPr>
        <p:spPr>
          <a:xfrm flipV="1">
            <a:off x="4088763" y="153490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2A3ADC-7983-B3AD-650A-F9D3B90E0B22}"/>
              </a:ext>
            </a:extLst>
          </p:cNvPr>
          <p:cNvSpPr txBox="1"/>
          <p:nvPr/>
        </p:nvSpPr>
        <p:spPr>
          <a:xfrm>
            <a:off x="4088763" y="1078487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(what)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1E2900-92E4-4369-7D96-EBC96C30D60E}"/>
              </a:ext>
            </a:extLst>
          </p:cNvPr>
          <p:cNvSpPr txBox="1"/>
          <p:nvPr/>
        </p:nvSpPr>
        <p:spPr>
          <a:xfrm>
            <a:off x="3876053" y="3228409"/>
            <a:ext cx="24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Designer / Programmer</a:t>
            </a: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C14F7AC0-D230-2B10-9097-0F1CF106861C}"/>
              </a:ext>
            </a:extLst>
          </p:cNvPr>
          <p:cNvSpPr/>
          <p:nvPr/>
        </p:nvSpPr>
        <p:spPr>
          <a:xfrm flipV="1">
            <a:off x="5969471" y="289911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8B159D-F18D-9CD6-5746-0CF8FE2C5002}"/>
              </a:ext>
            </a:extLst>
          </p:cNvPr>
          <p:cNvSpPr txBox="1"/>
          <p:nvPr/>
        </p:nvSpPr>
        <p:spPr>
          <a:xfrm>
            <a:off x="5969471" y="2509765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pic>
        <p:nvPicPr>
          <p:cNvPr id="25" name="Picture 24" descr="A cartoon of a person&#10;&#10;AI-generated content may be incorrect.">
            <a:extLst>
              <a:ext uri="{FF2B5EF4-FFF2-40B4-BE49-F238E27FC236}">
                <a16:creationId xmlns:a16="http://schemas.microsoft.com/office/drawing/2014/main" id="{F3DF98B3-56C7-9024-C5BC-69322126E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71560" y="3652189"/>
            <a:ext cx="708953" cy="7089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CA8F19-D4E6-6194-2076-E26155217A6C}"/>
              </a:ext>
            </a:extLst>
          </p:cNvPr>
          <p:cNvSpPr txBox="1"/>
          <p:nvPr/>
        </p:nvSpPr>
        <p:spPr>
          <a:xfrm>
            <a:off x="6634807" y="4455630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4797A7D3-57AA-4F44-3C2C-66C5BCB450F3}"/>
              </a:ext>
            </a:extLst>
          </p:cNvPr>
          <p:cNvSpPr/>
          <p:nvPr/>
        </p:nvSpPr>
        <p:spPr>
          <a:xfrm flipV="1">
            <a:off x="7624100" y="398171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box with tape on it&#10;&#10;AI-generated content may be incorrect.">
            <a:extLst>
              <a:ext uri="{FF2B5EF4-FFF2-40B4-BE49-F238E27FC236}">
                <a16:creationId xmlns:a16="http://schemas.microsoft.com/office/drawing/2014/main" id="{90A41661-A067-ACB0-C34B-70DD7048D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482433" y="4640296"/>
            <a:ext cx="819410" cy="81941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75A7799A-F0FF-3E3A-B0E3-A738A5CB275C}"/>
              </a:ext>
            </a:extLst>
          </p:cNvPr>
          <p:cNvSpPr/>
          <p:nvPr/>
        </p:nvSpPr>
        <p:spPr>
          <a:xfrm>
            <a:off x="6573586" y="304018"/>
            <a:ext cx="107768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389DAA1-8CCF-329A-2D13-3B6DBAAC9DD2}"/>
              </a:ext>
            </a:extLst>
          </p:cNvPr>
          <p:cNvSpPr/>
          <p:nvPr/>
        </p:nvSpPr>
        <p:spPr>
          <a:xfrm>
            <a:off x="7198986" y="804582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8102AFC-D90C-63E3-F633-23E4F9638589}"/>
              </a:ext>
            </a:extLst>
          </p:cNvPr>
          <p:cNvSpPr/>
          <p:nvPr/>
        </p:nvSpPr>
        <p:spPr>
          <a:xfrm>
            <a:off x="8568734" y="1390447"/>
            <a:ext cx="11808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451C67C-304F-74C8-26C2-D18E807FCC40}"/>
              </a:ext>
            </a:extLst>
          </p:cNvPr>
          <p:cNvSpPr/>
          <p:nvPr/>
        </p:nvSpPr>
        <p:spPr>
          <a:xfrm>
            <a:off x="8590173" y="1932832"/>
            <a:ext cx="1783911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8BCA684-C551-B47C-8990-D605F43032B8}"/>
              </a:ext>
            </a:extLst>
          </p:cNvPr>
          <p:cNvSpPr/>
          <p:nvPr/>
        </p:nvSpPr>
        <p:spPr>
          <a:xfrm>
            <a:off x="9749571" y="1390447"/>
            <a:ext cx="5389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B9DC1FE-0EC5-A0C5-6B77-E17394915A76}"/>
              </a:ext>
            </a:extLst>
          </p:cNvPr>
          <p:cNvSpPr/>
          <p:nvPr/>
        </p:nvSpPr>
        <p:spPr>
          <a:xfrm>
            <a:off x="10520414" y="2522069"/>
            <a:ext cx="457370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E54CC7D-AAD5-C842-F2F7-B4E455E448D7}"/>
              </a:ext>
            </a:extLst>
          </p:cNvPr>
          <p:cNvCxnSpPr/>
          <p:nvPr/>
        </p:nvCxnSpPr>
        <p:spPr>
          <a:xfrm>
            <a:off x="7651272" y="121306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8854003-3DB2-E757-7094-CC18BBFD41C3}"/>
              </a:ext>
            </a:extLst>
          </p:cNvPr>
          <p:cNvCxnSpPr/>
          <p:nvPr/>
        </p:nvCxnSpPr>
        <p:spPr>
          <a:xfrm>
            <a:off x="11037256" y="200822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rrow: Bent-Up 45">
            <a:extLst>
              <a:ext uri="{FF2B5EF4-FFF2-40B4-BE49-F238E27FC236}">
                <a16:creationId xmlns:a16="http://schemas.microsoft.com/office/drawing/2014/main" id="{711B4DCB-9153-7856-B839-ECA73D40A4DC}"/>
              </a:ext>
            </a:extLst>
          </p:cNvPr>
          <p:cNvSpPr/>
          <p:nvPr/>
        </p:nvSpPr>
        <p:spPr>
          <a:xfrm rot="10800000" flipV="1">
            <a:off x="7198986" y="496981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Bent-Up 46">
            <a:extLst>
              <a:ext uri="{FF2B5EF4-FFF2-40B4-BE49-F238E27FC236}">
                <a16:creationId xmlns:a16="http://schemas.microsoft.com/office/drawing/2014/main" id="{D35353AD-5825-FE01-F86D-BF34946C444C}"/>
              </a:ext>
            </a:extLst>
          </p:cNvPr>
          <p:cNvSpPr/>
          <p:nvPr/>
        </p:nvSpPr>
        <p:spPr>
          <a:xfrm rot="10800000" flipV="1">
            <a:off x="5372994" y="355770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Bent-Up 47">
            <a:extLst>
              <a:ext uri="{FF2B5EF4-FFF2-40B4-BE49-F238E27FC236}">
                <a16:creationId xmlns:a16="http://schemas.microsoft.com/office/drawing/2014/main" id="{A631BE5E-354D-88E9-138E-A53879EAB3FB}"/>
              </a:ext>
            </a:extLst>
          </p:cNvPr>
          <p:cNvSpPr/>
          <p:nvPr/>
        </p:nvSpPr>
        <p:spPr>
          <a:xfrm rot="10800000" flipV="1">
            <a:off x="3343433" y="232438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Bent-Up 48">
            <a:extLst>
              <a:ext uri="{FF2B5EF4-FFF2-40B4-BE49-F238E27FC236}">
                <a16:creationId xmlns:a16="http://schemas.microsoft.com/office/drawing/2014/main" id="{1635560C-C23F-A950-F90C-274755577E51}"/>
              </a:ext>
            </a:extLst>
          </p:cNvPr>
          <p:cNvSpPr/>
          <p:nvPr/>
        </p:nvSpPr>
        <p:spPr>
          <a:xfrm rot="10800000" flipV="1">
            <a:off x="1729842" y="1149224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artoon of a person&#10;&#10;AI-generated content may be incorrect.">
            <a:extLst>
              <a:ext uri="{FF2B5EF4-FFF2-40B4-BE49-F238E27FC236}">
                <a16:creationId xmlns:a16="http://schemas.microsoft.com/office/drawing/2014/main" id="{EA41D2D6-361D-5227-3214-E170E639C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915099" y="3613893"/>
            <a:ext cx="708953" cy="708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3E4C9B-D303-6351-464A-F0789CC91BCB}"/>
              </a:ext>
            </a:extLst>
          </p:cNvPr>
          <p:cNvSpPr txBox="1"/>
          <p:nvPr/>
        </p:nvSpPr>
        <p:spPr>
          <a:xfrm>
            <a:off x="4878369" y="4542243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pic>
        <p:nvPicPr>
          <p:cNvPr id="8" name="Picture 7" descr="A person holding a model of a city&#10;&#10;AI-generated content may be incorrect.">
            <a:extLst>
              <a:ext uri="{FF2B5EF4-FFF2-40B4-BE49-F238E27FC236}">
                <a16:creationId xmlns:a16="http://schemas.microsoft.com/office/drawing/2014/main" id="{0757AAB7-5B7D-A2DB-C34B-9E40BB59B3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844687" y="1272268"/>
            <a:ext cx="578463" cy="8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77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D24C37-F06D-169C-816C-0AD619C7FF86}"/>
              </a:ext>
            </a:extLst>
          </p:cNvPr>
          <p:cNvSpPr/>
          <p:nvPr/>
        </p:nvSpPr>
        <p:spPr>
          <a:xfrm>
            <a:off x="1926772" y="5910943"/>
            <a:ext cx="2754086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0.1 </a:t>
            </a:r>
            <a:r>
              <a:rPr lang="en-US" dirty="0" err="1"/>
              <a:t>sys.printf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CBD43A-AE6F-DE5D-4844-DAC05949C3B5}"/>
              </a:ext>
            </a:extLst>
          </p:cNvPr>
          <p:cNvSpPr/>
          <p:nvPr/>
        </p:nvSpPr>
        <p:spPr>
          <a:xfrm>
            <a:off x="5421086" y="5910943"/>
            <a:ext cx="2394857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0.2 </a:t>
            </a:r>
            <a:r>
              <a:rPr lang="en-US" dirty="0" err="1"/>
              <a:t>sys.print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8F837D-2030-1C2F-C3FA-16C5F8C9215E}"/>
              </a:ext>
            </a:extLst>
          </p:cNvPr>
          <p:cNvSpPr/>
          <p:nvPr/>
        </p:nvSpPr>
        <p:spPr>
          <a:xfrm>
            <a:off x="8828315" y="5910943"/>
            <a:ext cx="2394857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0.3 </a:t>
            </a:r>
            <a:r>
              <a:rPr lang="en-US" dirty="0" err="1"/>
              <a:t>sys.println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0D8CE-9677-D8B4-30B4-9D0F6475A0D4}"/>
              </a:ext>
            </a:extLst>
          </p:cNvPr>
          <p:cNvSpPr txBox="1"/>
          <p:nvPr/>
        </p:nvSpPr>
        <p:spPr>
          <a:xfrm>
            <a:off x="1556657" y="141905"/>
            <a:ext cx="3119765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Adapter.print</a:t>
            </a:r>
            <a:r>
              <a:rPr lang="en-US" dirty="0"/>
              <a:t>(“hello, world!”);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B7DEA4-97A9-047F-7437-51530911634E}"/>
              </a:ext>
            </a:extLst>
          </p:cNvPr>
          <p:cNvSpPr/>
          <p:nvPr/>
        </p:nvSpPr>
        <p:spPr>
          <a:xfrm>
            <a:off x="1556657" y="979714"/>
            <a:ext cx="9938657" cy="42998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Class Adapter {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public static void print(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dirty="0" err="1">
                <a:solidFill>
                  <a:schemeClr val="tx1"/>
                </a:solidFill>
              </a:rPr>
              <a:t>isPresent</a:t>
            </a:r>
            <a:r>
              <a:rPr lang="en-US" dirty="0">
                <a:solidFill>
                  <a:schemeClr val="tx1"/>
                </a:solidFill>
              </a:rPr>
              <a:t>(System))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System.out.println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return;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().equals(“0.1”))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sys.printf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else 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().equals(“0.2”))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else 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().equals(“0.3”))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sys.println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7753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197BAC-4FEF-3AB6-7047-AD373EDCA44C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CB0985-4C4F-6421-F57E-3DC45EB2E321}"/>
              </a:ext>
            </a:extLst>
          </p:cNvPr>
          <p:cNvSpPr/>
          <p:nvPr/>
        </p:nvSpPr>
        <p:spPr>
          <a:xfrm>
            <a:off x="3385457" y="4327480"/>
            <a:ext cx="7151914" cy="41596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6E569F-E6B2-F1E9-3FA9-C3F81BE14085}"/>
              </a:ext>
            </a:extLst>
          </p:cNvPr>
          <p:cNvSpPr/>
          <p:nvPr/>
        </p:nvSpPr>
        <p:spPr>
          <a:xfrm>
            <a:off x="3331028" y="2704687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asm</a:t>
            </a:r>
            <a:endParaRPr lang="en-US" dirty="0"/>
          </a:p>
        </p:txBody>
      </p:sp>
      <p:pic>
        <p:nvPicPr>
          <p:cNvPr id="5" name="Picture 4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193D031-704B-B101-C1B1-AD4F8E3F1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55272" y="3677193"/>
            <a:ext cx="864870" cy="86487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C6B2771E-CA92-FDBA-128F-B162C39D054F}"/>
              </a:ext>
            </a:extLst>
          </p:cNvPr>
          <p:cNvSpPr/>
          <p:nvPr/>
        </p:nvSpPr>
        <p:spPr>
          <a:xfrm flipV="1">
            <a:off x="3320142" y="3978729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EFD14-BDE9-140D-EA00-A0132054E2D8}"/>
              </a:ext>
            </a:extLst>
          </p:cNvPr>
          <p:cNvSpPr/>
          <p:nvPr/>
        </p:nvSpPr>
        <p:spPr>
          <a:xfrm>
            <a:off x="3662778" y="3510232"/>
            <a:ext cx="2013857" cy="4027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Asm</a:t>
            </a:r>
            <a:r>
              <a:rPr lang="en-US" dirty="0"/>
              <a:t> compiler</a:t>
            </a:r>
          </a:p>
        </p:txBody>
      </p:sp>
      <p:pic>
        <p:nvPicPr>
          <p:cNvPr id="8" name="Picture 7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7A43915F-0CF0-AB08-9FEE-186D46E0E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45112" y="2381109"/>
            <a:ext cx="864870" cy="86487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A857FCE-29CA-0C51-4CED-851FD052B5F2}"/>
              </a:ext>
            </a:extLst>
          </p:cNvPr>
          <p:cNvSpPr/>
          <p:nvPr/>
        </p:nvSpPr>
        <p:spPr>
          <a:xfrm>
            <a:off x="2762383" y="2704687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45D1269-BD55-EE9A-647C-E40110E8B7DB}"/>
              </a:ext>
            </a:extLst>
          </p:cNvPr>
          <p:cNvSpPr/>
          <p:nvPr/>
        </p:nvSpPr>
        <p:spPr>
          <a:xfrm>
            <a:off x="7510613" y="2720024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BC81459-69D9-ACB7-80FA-6BC4DB407ACA}"/>
              </a:ext>
            </a:extLst>
          </p:cNvPr>
          <p:cNvSpPr/>
          <p:nvPr/>
        </p:nvSpPr>
        <p:spPr>
          <a:xfrm>
            <a:off x="4500978" y="395069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D9F39-CD16-359E-FD6A-2C621D958916}"/>
              </a:ext>
            </a:extLst>
          </p:cNvPr>
          <p:cNvSpPr/>
          <p:nvPr/>
        </p:nvSpPr>
        <p:spPr>
          <a:xfrm>
            <a:off x="3385457" y="5200648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C073A9-2C43-621F-0A94-1E36C0D3AC0C}"/>
              </a:ext>
            </a:extLst>
          </p:cNvPr>
          <p:cNvSpPr/>
          <p:nvPr/>
        </p:nvSpPr>
        <p:spPr>
          <a:xfrm>
            <a:off x="6128128" y="2031607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stdio.c</a:t>
            </a:r>
            <a:endParaRPr lang="en-US" dirty="0"/>
          </a:p>
        </p:txBody>
      </p:sp>
      <p:pic>
        <p:nvPicPr>
          <p:cNvPr id="14" name="Picture 13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216917C-4AA7-EE03-93FF-9D9D2F114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54021" y="1735924"/>
            <a:ext cx="864870" cy="86487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EFEFCA3-4FCA-035C-1FCF-76397A35C825}"/>
              </a:ext>
            </a:extLst>
          </p:cNvPr>
          <p:cNvSpPr/>
          <p:nvPr/>
        </p:nvSpPr>
        <p:spPr>
          <a:xfrm>
            <a:off x="5371292" y="2059502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C85CE8-B19D-06B2-DBDB-E16252DBFDAD}"/>
              </a:ext>
            </a:extLst>
          </p:cNvPr>
          <p:cNvSpPr/>
          <p:nvPr/>
        </p:nvSpPr>
        <p:spPr>
          <a:xfrm>
            <a:off x="6117242" y="1534537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stdio.h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73EAE9-FCBE-DC6D-80DD-AFE75F569F76}"/>
              </a:ext>
            </a:extLst>
          </p:cNvPr>
          <p:cNvSpPr/>
          <p:nvPr/>
        </p:nvSpPr>
        <p:spPr>
          <a:xfrm>
            <a:off x="6204330" y="3299320"/>
            <a:ext cx="2177670" cy="83299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x.c</a:t>
            </a:r>
            <a:r>
              <a:rPr lang="en-US" dirty="0"/>
              <a:t> –o </a:t>
            </a:r>
            <a:r>
              <a:rPr lang="en-US" dirty="0" err="1"/>
              <a:t>stdio.a</a:t>
            </a:r>
            <a:r>
              <a:rPr lang="en-US" dirty="0"/>
              <a:t> (library)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A782B85-7FFA-52FD-5B62-C9A659DF98DB}"/>
              </a:ext>
            </a:extLst>
          </p:cNvPr>
          <p:cNvSpPr/>
          <p:nvPr/>
        </p:nvSpPr>
        <p:spPr>
          <a:xfrm>
            <a:off x="7657570" y="4022947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3F3A04-AD6A-AE20-57C1-FBF6A73E4EA5}"/>
              </a:ext>
            </a:extLst>
          </p:cNvPr>
          <p:cNvSpPr/>
          <p:nvPr/>
        </p:nvSpPr>
        <p:spPr>
          <a:xfrm>
            <a:off x="5726158" y="2487852"/>
            <a:ext cx="1436645" cy="6670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–S </a:t>
            </a:r>
            <a:r>
              <a:rPr lang="en-US" dirty="0" err="1"/>
              <a:t>x.c</a:t>
            </a:r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FC277D3-0F20-536F-AA11-4A7F3AB01DEC}"/>
              </a:ext>
            </a:extLst>
          </p:cNvPr>
          <p:cNvSpPr/>
          <p:nvPr/>
        </p:nvSpPr>
        <p:spPr>
          <a:xfrm rot="10963350">
            <a:off x="5159295" y="276135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EBD9CC-A71F-72A3-338F-92BB94F2F392}"/>
              </a:ext>
            </a:extLst>
          </p:cNvPr>
          <p:cNvCxnSpPr/>
          <p:nvPr/>
        </p:nvCxnSpPr>
        <p:spPr>
          <a:xfrm>
            <a:off x="1115922" y="1948196"/>
            <a:ext cx="106571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6B7AF10-17EF-BE4A-EEF1-4BE23346226E}"/>
              </a:ext>
            </a:extLst>
          </p:cNvPr>
          <p:cNvSpPr/>
          <p:nvPr/>
        </p:nvSpPr>
        <p:spPr>
          <a:xfrm>
            <a:off x="6541255" y="597074"/>
            <a:ext cx="3875841" cy="41164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</a:t>
            </a:r>
            <a:r>
              <a:rPr lang="en-US" dirty="0"/>
              <a:t>: 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1759DC-23EF-896D-F0C5-3D1339B66A7A}"/>
              </a:ext>
            </a:extLst>
          </p:cNvPr>
          <p:cNvSpPr/>
          <p:nvPr/>
        </p:nvSpPr>
        <p:spPr>
          <a:xfrm>
            <a:off x="8239425" y="1188192"/>
            <a:ext cx="2613631" cy="6670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test.c</a:t>
            </a:r>
            <a:r>
              <a:rPr lang="en-US" dirty="0"/>
              <a:t> –o </a:t>
            </a:r>
            <a:r>
              <a:rPr lang="en-US" dirty="0" err="1"/>
              <a:t>test.bin</a:t>
            </a:r>
            <a:endParaRPr lang="en-US" dirty="0"/>
          </a:p>
        </p:txBody>
      </p:sp>
      <p:pic>
        <p:nvPicPr>
          <p:cNvPr id="27" name="Picture 26" descr="A cartoon of a person&#10;&#10;AI-generated content may be incorrect.">
            <a:extLst>
              <a:ext uri="{FF2B5EF4-FFF2-40B4-BE49-F238E27FC236}">
                <a16:creationId xmlns:a16="http://schemas.microsoft.com/office/drawing/2014/main" id="{D58D78C1-7337-6197-2994-6BE7B4179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36566" y="413730"/>
            <a:ext cx="591562" cy="814193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C3F53763-A64B-6854-5280-72867229DF50}"/>
              </a:ext>
            </a:extLst>
          </p:cNvPr>
          <p:cNvSpPr/>
          <p:nvPr/>
        </p:nvSpPr>
        <p:spPr>
          <a:xfrm>
            <a:off x="6132763" y="647773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2A408343-5E38-6972-5395-0108BC046041}"/>
              </a:ext>
            </a:extLst>
          </p:cNvPr>
          <p:cNvSpPr/>
          <p:nvPr/>
        </p:nvSpPr>
        <p:spPr>
          <a:xfrm rot="10800000">
            <a:off x="7025933" y="1108886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4F8A905F-E70A-D493-7A90-154122FE6529}"/>
              </a:ext>
            </a:extLst>
          </p:cNvPr>
          <p:cNvSpPr/>
          <p:nvPr/>
        </p:nvSpPr>
        <p:spPr>
          <a:xfrm>
            <a:off x="9546240" y="2028710"/>
            <a:ext cx="315686" cy="2247470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189604-A408-9030-5D63-9ED80EE0A705}"/>
              </a:ext>
            </a:extLst>
          </p:cNvPr>
          <p:cNvSpPr/>
          <p:nvPr/>
        </p:nvSpPr>
        <p:spPr>
          <a:xfrm>
            <a:off x="4354021" y="3184751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31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E707EF-97AB-D90D-7208-A9FDE18A163F}"/>
              </a:ext>
            </a:extLst>
          </p:cNvPr>
          <p:cNvSpPr/>
          <p:nvPr/>
        </p:nvSpPr>
        <p:spPr>
          <a:xfrm>
            <a:off x="1360713" y="957943"/>
            <a:ext cx="1491343" cy="5029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return = </a:t>
            </a:r>
            <a:r>
              <a:rPr lang="en-US" dirty="0" err="1"/>
              <a:t>userEvent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BD6EB5-76F8-EB3F-0082-210B33A8DBFE}"/>
              </a:ext>
            </a:extLst>
          </p:cNvPr>
          <p:cNvSpPr/>
          <p:nvPr/>
        </p:nvSpPr>
        <p:spPr>
          <a:xfrm>
            <a:off x="5350328" y="1306285"/>
            <a:ext cx="1491343" cy="1480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</a:t>
            </a:r>
            <a:r>
              <a:rPr lang="en-US" dirty="0" err="1"/>
              <a:t>userEvent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1B7954-8DD3-A25D-3B2D-4A98FACD56D4}"/>
              </a:ext>
            </a:extLst>
          </p:cNvPr>
          <p:cNvCxnSpPr>
            <a:stCxn id="3" idx="3"/>
          </p:cNvCxnSpPr>
          <p:nvPr/>
        </p:nvCxnSpPr>
        <p:spPr>
          <a:xfrm flipV="1">
            <a:off x="2852056" y="1306285"/>
            <a:ext cx="2498272" cy="2166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256020-2DA5-93F2-21BF-1157FEC6E37A}"/>
              </a:ext>
            </a:extLst>
          </p:cNvPr>
          <p:cNvCxnSpPr>
            <a:endCxn id="3" idx="3"/>
          </p:cNvCxnSpPr>
          <p:nvPr/>
        </p:nvCxnSpPr>
        <p:spPr>
          <a:xfrm flipH="1">
            <a:off x="2852056" y="2786742"/>
            <a:ext cx="2498272" cy="685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B7493F-DBAC-71FB-C2A7-A39B726D902E}"/>
              </a:ext>
            </a:extLst>
          </p:cNvPr>
          <p:cNvSpPr txBox="1"/>
          <p:nvPr/>
        </p:nvSpPr>
        <p:spPr>
          <a:xfrm>
            <a:off x="130628" y="185057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Callback</a:t>
            </a:r>
          </a:p>
        </p:txBody>
      </p:sp>
    </p:spTree>
    <p:extLst>
      <p:ext uri="{BB962C8B-B14F-4D97-AF65-F5344CB8AC3E}">
        <p14:creationId xmlns:p14="http://schemas.microsoft.com/office/powerpoint/2010/main" val="648304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C5DA35-0EE4-3E32-3940-D39BD9AE674D}"/>
              </a:ext>
            </a:extLst>
          </p:cNvPr>
          <p:cNvSpPr txBox="1"/>
          <p:nvPr/>
        </p:nvSpPr>
        <p:spPr>
          <a:xfrm>
            <a:off x="10423370" y="994094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7B4C3-AB4D-4E06-A51E-18C1871DEAF9}"/>
              </a:ext>
            </a:extLst>
          </p:cNvPr>
          <p:cNvSpPr txBox="1"/>
          <p:nvPr/>
        </p:nvSpPr>
        <p:spPr>
          <a:xfrm>
            <a:off x="381000" y="413657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Exception</a:t>
            </a:r>
          </a:p>
        </p:txBody>
      </p:sp>
      <p:pic>
        <p:nvPicPr>
          <p:cNvPr id="1026" name="Picture 2" descr="exceptions-in-java">
            <a:extLst>
              <a:ext uri="{FF2B5EF4-FFF2-40B4-BE49-F238E27FC236}">
                <a16:creationId xmlns:a16="http://schemas.microsoft.com/office/drawing/2014/main" id="{1A5BF3F4-EF8D-EB47-7AE4-9457B64C6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073" y="0"/>
            <a:ext cx="69056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B74249-E20F-E820-3031-B69FD431486D}"/>
              </a:ext>
            </a:extLst>
          </p:cNvPr>
          <p:cNvSpPr txBox="1"/>
          <p:nvPr/>
        </p:nvSpPr>
        <p:spPr>
          <a:xfrm>
            <a:off x="3182070" y="3222171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839CE-8C35-644A-38A4-A2D78032CA93}"/>
              </a:ext>
            </a:extLst>
          </p:cNvPr>
          <p:cNvSpPr txBox="1"/>
          <p:nvPr/>
        </p:nvSpPr>
        <p:spPr>
          <a:xfrm>
            <a:off x="1549397" y="322217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 XXXX:XXXX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2D271-354B-DD09-39BF-65A27388B0E1}"/>
              </a:ext>
            </a:extLst>
          </p:cNvPr>
          <p:cNvSpPr txBox="1"/>
          <p:nvPr/>
        </p:nvSpPr>
        <p:spPr>
          <a:xfrm>
            <a:off x="7794171" y="3591503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B9B30D-BAEF-7834-A3EA-D2ED11B7310D}"/>
              </a:ext>
            </a:extLst>
          </p:cNvPr>
          <p:cNvCxnSpPr>
            <a:stCxn id="3" idx="3"/>
          </p:cNvCxnSpPr>
          <p:nvPr/>
        </p:nvCxnSpPr>
        <p:spPr>
          <a:xfrm flipV="1">
            <a:off x="4566597" y="3591503"/>
            <a:ext cx="3227574" cy="1062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EC25E5-E0DB-BBB5-143B-D3872F53D2A0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4566597" y="4653643"/>
            <a:ext cx="3303774" cy="1800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4E0F6CD-DE40-D355-EF30-28ACBC17642A}"/>
              </a:ext>
            </a:extLst>
          </p:cNvPr>
          <p:cNvSpPr/>
          <p:nvPr/>
        </p:nvSpPr>
        <p:spPr>
          <a:xfrm>
            <a:off x="10405679" y="994094"/>
            <a:ext cx="1384527" cy="13506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CF50D7-E500-98E0-5F99-345A82302F96}"/>
              </a:ext>
            </a:extLst>
          </p:cNvPr>
          <p:cNvSpPr/>
          <p:nvPr/>
        </p:nvSpPr>
        <p:spPr>
          <a:xfrm>
            <a:off x="10414525" y="2344697"/>
            <a:ext cx="1384527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D8A299-782C-F238-EEED-A992E101076B}"/>
              </a:ext>
            </a:extLst>
          </p:cNvPr>
          <p:cNvSpPr/>
          <p:nvPr/>
        </p:nvSpPr>
        <p:spPr>
          <a:xfrm>
            <a:off x="7794170" y="6085114"/>
            <a:ext cx="1384527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4293D-6EF0-F66B-E5DC-B9CE240E9457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178697" y="994095"/>
            <a:ext cx="1226983" cy="5275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35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DB5769-E06A-0D2C-23F9-EAD241BB2C05}"/>
              </a:ext>
            </a:extLst>
          </p:cNvPr>
          <p:cNvSpPr txBox="1"/>
          <p:nvPr/>
        </p:nvSpPr>
        <p:spPr>
          <a:xfrm>
            <a:off x="3374571" y="522514"/>
            <a:ext cx="2533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 </a:t>
            </a:r>
            <a:r>
              <a:rPr lang="en-US" dirty="0" err="1"/>
              <a:t>toString</a:t>
            </a:r>
            <a:r>
              <a:rPr lang="en-US" dirty="0"/>
              <a:t>() {</a:t>
            </a:r>
          </a:p>
          <a:p>
            <a:r>
              <a:rPr lang="en-US" dirty="0"/>
              <a:t>	return “XXXX”;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06CD15-98D3-46E1-C6DA-5B676CE6874C}"/>
              </a:ext>
            </a:extLst>
          </p:cNvPr>
          <p:cNvSpPr/>
          <p:nvPr/>
        </p:nvSpPr>
        <p:spPr>
          <a:xfrm>
            <a:off x="4038600" y="1992086"/>
            <a:ext cx="2427514" cy="511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Functio</a:t>
            </a:r>
            <a:r>
              <a:rPr lang="en-US" dirty="0"/>
              <a:t> name 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D6E0D9-1779-0F6E-7D3D-11A2001371B9}"/>
              </a:ext>
            </a:extLst>
          </p:cNvPr>
          <p:cNvSpPr/>
          <p:nvPr/>
        </p:nvSpPr>
        <p:spPr>
          <a:xfrm>
            <a:off x="4038600" y="2538328"/>
            <a:ext cx="2427514" cy="2033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body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AE2ED-3E10-208C-7B7E-CD965FD67141}"/>
              </a:ext>
            </a:extLst>
          </p:cNvPr>
          <p:cNvSpPr/>
          <p:nvPr/>
        </p:nvSpPr>
        <p:spPr>
          <a:xfrm>
            <a:off x="2220685" y="1992086"/>
            <a:ext cx="1807029" cy="5116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value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803A5-05A9-A28C-8417-360A186DB71B}"/>
              </a:ext>
            </a:extLst>
          </p:cNvPr>
          <p:cNvSpPr/>
          <p:nvPr/>
        </p:nvSpPr>
        <p:spPr>
          <a:xfrm>
            <a:off x="6477000" y="1992086"/>
            <a:ext cx="1807029" cy="5116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throw Exception</a:t>
            </a:r>
          </a:p>
        </p:txBody>
      </p:sp>
    </p:spTree>
    <p:extLst>
      <p:ext uri="{BB962C8B-B14F-4D97-AF65-F5344CB8AC3E}">
        <p14:creationId xmlns:p14="http://schemas.microsoft.com/office/powerpoint/2010/main" val="2732692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1891EE-B7AC-845D-A25F-031663902B92}"/>
              </a:ext>
            </a:extLst>
          </p:cNvPr>
          <p:cNvCxnSpPr/>
          <p:nvPr/>
        </p:nvCxnSpPr>
        <p:spPr>
          <a:xfrm>
            <a:off x="715675" y="5233501"/>
            <a:ext cx="103523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5E068D-34C6-C768-CD9B-D0C6AAA6C280}"/>
              </a:ext>
            </a:extLst>
          </p:cNvPr>
          <p:cNvSpPr txBox="1"/>
          <p:nvPr/>
        </p:nvSpPr>
        <p:spPr>
          <a:xfrm>
            <a:off x="3701142" y="5366657"/>
            <a:ext cx="29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code, binary code</a:t>
            </a:r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8085F73-B02C-D8E5-21CB-BC3610597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18948" y="5898376"/>
            <a:ext cx="772884" cy="772884"/>
          </a:xfrm>
          <a:prstGeom prst="rect">
            <a:avLst/>
          </a:prstGeom>
        </p:spPr>
      </p:pic>
      <p:pic>
        <p:nvPicPr>
          <p:cNvPr id="9" name="Picture 8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53DD24E2-2269-64A7-2FC1-6EBD0D419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42659" y="5899274"/>
            <a:ext cx="772884" cy="772884"/>
          </a:xfrm>
          <a:prstGeom prst="rect">
            <a:avLst/>
          </a:prstGeom>
        </p:spPr>
      </p:pic>
      <p:pic>
        <p:nvPicPr>
          <p:cNvPr id="11" name="Picture 10" descr="A computer chip with gears and a square&#10;&#10;AI-generated content may be incorrect.">
            <a:extLst>
              <a:ext uri="{FF2B5EF4-FFF2-40B4-BE49-F238E27FC236}">
                <a16:creationId xmlns:a16="http://schemas.microsoft.com/office/drawing/2014/main" id="{CED1FB2E-C1B7-9597-8B38-B4EA1602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395237" y="5898376"/>
            <a:ext cx="772884" cy="7728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1AC05B-3F9E-BBE4-B7F5-C3A69B7CCCCB}"/>
              </a:ext>
            </a:extLst>
          </p:cNvPr>
          <p:cNvSpPr txBox="1"/>
          <p:nvPr/>
        </p:nvSpPr>
        <p:spPr>
          <a:xfrm>
            <a:off x="859971" y="4731017"/>
            <a:ext cx="125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Assembler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D2E1A9C-5E27-8420-6FD7-C68D814BE3EB}"/>
              </a:ext>
            </a:extLst>
          </p:cNvPr>
          <p:cNvSpPr/>
          <p:nvPr/>
        </p:nvSpPr>
        <p:spPr>
          <a:xfrm>
            <a:off x="1487675" y="5100349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0C3FC-AB6A-3BAE-320C-D0BC204380F4}"/>
              </a:ext>
            </a:extLst>
          </p:cNvPr>
          <p:cNvSpPr txBox="1"/>
          <p:nvPr/>
        </p:nvSpPr>
        <p:spPr>
          <a:xfrm>
            <a:off x="1487675" y="4185242"/>
            <a:ext cx="186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C/CHILL/COBOL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E7806F0-0696-9AD7-56BB-D6170A621394}"/>
              </a:ext>
            </a:extLst>
          </p:cNvPr>
          <p:cNvSpPr/>
          <p:nvPr/>
        </p:nvSpPr>
        <p:spPr>
          <a:xfrm>
            <a:off x="1817679" y="4542085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19F4F4F-FBEB-CC33-5E46-AA7C3BFD8540}"/>
              </a:ext>
            </a:extLst>
          </p:cNvPr>
          <p:cNvSpPr/>
          <p:nvPr/>
        </p:nvSpPr>
        <p:spPr>
          <a:xfrm>
            <a:off x="2566960" y="4554574"/>
            <a:ext cx="243154" cy="9157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FE4E85-63C9-E0F5-987B-95F039A58091}"/>
              </a:ext>
            </a:extLst>
          </p:cNvPr>
          <p:cNvCxnSpPr/>
          <p:nvPr/>
        </p:nvCxnSpPr>
        <p:spPr>
          <a:xfrm>
            <a:off x="715675" y="3701142"/>
            <a:ext cx="10352314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6C263E2-17B3-BE06-1C26-C21C084F449C}"/>
              </a:ext>
            </a:extLst>
          </p:cNvPr>
          <p:cNvSpPr/>
          <p:nvPr/>
        </p:nvSpPr>
        <p:spPr>
          <a:xfrm>
            <a:off x="1197429" y="5366653"/>
            <a:ext cx="1926771" cy="3693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9FA62E8-D162-A473-D379-BF2E6BDD0CBD}"/>
              </a:ext>
            </a:extLst>
          </p:cNvPr>
          <p:cNvSpPr/>
          <p:nvPr/>
        </p:nvSpPr>
        <p:spPr>
          <a:xfrm rot="16200000">
            <a:off x="3117723" y="5418165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073AC1-924B-90F0-66F2-A59A13505447}"/>
              </a:ext>
            </a:extLst>
          </p:cNvPr>
          <p:cNvSpPr txBox="1"/>
          <p:nvPr/>
        </p:nvSpPr>
        <p:spPr>
          <a:xfrm>
            <a:off x="2361364" y="74785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OOP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0B1685-39F6-BE74-F8CB-A0A8ACF9A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487675" y="373689"/>
            <a:ext cx="766286" cy="7483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0FA35E-8621-A0D9-37B9-AD24F58E5B1D}"/>
              </a:ext>
            </a:extLst>
          </p:cNvPr>
          <p:cNvSpPr txBox="1"/>
          <p:nvPr/>
        </p:nvSpPr>
        <p:spPr>
          <a:xfrm>
            <a:off x="1431066" y="3758526"/>
            <a:ext cx="773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BAAE77A-178E-6217-B2BB-6AD3BE039EAF}"/>
              </a:ext>
            </a:extLst>
          </p:cNvPr>
          <p:cNvSpPr/>
          <p:nvPr/>
        </p:nvSpPr>
        <p:spPr>
          <a:xfrm rot="10800000">
            <a:off x="1574524" y="3516864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5B2289-D7C0-CB5C-AE96-4997D199DF28}"/>
              </a:ext>
            </a:extLst>
          </p:cNvPr>
          <p:cNvSpPr txBox="1"/>
          <p:nvPr/>
        </p:nvSpPr>
        <p:spPr>
          <a:xfrm>
            <a:off x="1484205" y="3032377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FAB5C2-1CC1-7B86-14EA-7E260B9763FF}"/>
              </a:ext>
            </a:extLst>
          </p:cNvPr>
          <p:cNvSpPr txBox="1"/>
          <p:nvPr/>
        </p:nvSpPr>
        <p:spPr>
          <a:xfrm>
            <a:off x="1465221" y="2667324"/>
            <a:ext cx="119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 / Java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0AF3A6-62D4-253A-4258-17824BF24497}"/>
              </a:ext>
            </a:extLst>
          </p:cNvPr>
          <p:cNvSpPr txBox="1"/>
          <p:nvPr/>
        </p:nvSpPr>
        <p:spPr>
          <a:xfrm>
            <a:off x="2115379" y="146957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D5D76-E2F2-B0D8-4827-81D8CE866BC2}"/>
              </a:ext>
            </a:extLst>
          </p:cNvPr>
          <p:cNvSpPr txBox="1"/>
          <p:nvPr/>
        </p:nvSpPr>
        <p:spPr>
          <a:xfrm>
            <a:off x="3372452" y="438007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erlang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5D54A-AA2E-9900-72B7-6DBB24BDE665}"/>
              </a:ext>
            </a:extLst>
          </p:cNvPr>
          <p:cNvSpPr txBox="1"/>
          <p:nvPr/>
        </p:nvSpPr>
        <p:spPr>
          <a:xfrm>
            <a:off x="3649446" y="27217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8925F-2A8A-F385-6D36-A5F00B9E112E}"/>
              </a:ext>
            </a:extLst>
          </p:cNvPr>
          <p:cNvSpPr txBox="1"/>
          <p:nvPr/>
        </p:nvSpPr>
        <p:spPr>
          <a:xfrm>
            <a:off x="2807995" y="2249712"/>
            <a:ext cx="281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enum</a:t>
            </a:r>
            <a:r>
              <a:rPr lang="en-US" dirty="0"/>
              <a:t>, interface, record, 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C25755-927D-3447-DAA7-9F1D7740E4BA}"/>
              </a:ext>
            </a:extLst>
          </p:cNvPr>
          <p:cNvSpPr txBox="1"/>
          <p:nvPr/>
        </p:nvSpPr>
        <p:spPr>
          <a:xfrm>
            <a:off x="3477028" y="1941609"/>
            <a:ext cx="10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lambda?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51E0CBB-A2C3-C426-2968-ECA803B502FB}"/>
              </a:ext>
            </a:extLst>
          </p:cNvPr>
          <p:cNvSpPr/>
          <p:nvPr/>
        </p:nvSpPr>
        <p:spPr>
          <a:xfrm>
            <a:off x="3974361" y="2207922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7D0F1550-662C-CFA8-A55D-0DA2C75DE5B4}"/>
              </a:ext>
            </a:extLst>
          </p:cNvPr>
          <p:cNvSpPr/>
          <p:nvPr/>
        </p:nvSpPr>
        <p:spPr>
          <a:xfrm>
            <a:off x="3884698" y="2567086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322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870178-E709-F1F6-501A-B65B440E65A6}"/>
              </a:ext>
            </a:extLst>
          </p:cNvPr>
          <p:cNvSpPr txBox="1"/>
          <p:nvPr/>
        </p:nvSpPr>
        <p:spPr>
          <a:xfrm>
            <a:off x="816429" y="424543"/>
            <a:ext cx="16853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typedef struct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 Person</a:t>
            </a:r>
          </a:p>
          <a:p>
            <a:endParaRPr lang="en-US" dirty="0"/>
          </a:p>
          <a:p>
            <a:r>
              <a:rPr lang="en-US" dirty="0"/>
              <a:t>Person </a:t>
            </a:r>
            <a:r>
              <a:rPr lang="en-US" dirty="0" err="1"/>
              <a:t>alice</a:t>
            </a:r>
            <a:r>
              <a:rPr lang="en-US" dirty="0"/>
              <a:t>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724E3A-6836-3AB3-7AFC-264F4C091322}"/>
              </a:ext>
            </a:extLst>
          </p:cNvPr>
          <p:cNvSpPr/>
          <p:nvPr/>
        </p:nvSpPr>
        <p:spPr>
          <a:xfrm>
            <a:off x="11375570" y="859971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F7D605-13C8-FD3D-D1D0-0E6C8370DD35}"/>
              </a:ext>
            </a:extLst>
          </p:cNvPr>
          <p:cNvSpPr/>
          <p:nvPr/>
        </p:nvSpPr>
        <p:spPr>
          <a:xfrm>
            <a:off x="10874827" y="859971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35AD1-63D1-0102-E57C-33CA29C371CA}"/>
              </a:ext>
            </a:extLst>
          </p:cNvPr>
          <p:cNvSpPr txBox="1"/>
          <p:nvPr/>
        </p:nvSpPr>
        <p:spPr>
          <a:xfrm>
            <a:off x="11471892" y="4906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CE696-CFCB-8F0D-A1E1-98F70EB557E5}"/>
              </a:ext>
            </a:extLst>
          </p:cNvPr>
          <p:cNvSpPr txBox="1"/>
          <p:nvPr/>
        </p:nvSpPr>
        <p:spPr>
          <a:xfrm>
            <a:off x="10971149" y="4906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AA13D1-B293-8B40-CD3D-7A2F2A4316B9}"/>
              </a:ext>
            </a:extLst>
          </p:cNvPr>
          <p:cNvCxnSpPr>
            <a:cxnSpLocks/>
          </p:cNvCxnSpPr>
          <p:nvPr/>
        </p:nvCxnSpPr>
        <p:spPr>
          <a:xfrm>
            <a:off x="9873340" y="1070874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C332EC1-5B87-5A85-AE37-03842B012F24}"/>
              </a:ext>
            </a:extLst>
          </p:cNvPr>
          <p:cNvSpPr/>
          <p:nvPr/>
        </p:nvSpPr>
        <p:spPr>
          <a:xfrm>
            <a:off x="10374083" y="859972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E44AE-77CD-9DDA-C519-C2D19B40D02E}"/>
              </a:ext>
            </a:extLst>
          </p:cNvPr>
          <p:cNvSpPr/>
          <p:nvPr/>
        </p:nvSpPr>
        <p:spPr>
          <a:xfrm>
            <a:off x="9873340" y="859972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3733C-BB27-698E-8BE8-40ED8FBC0915}"/>
              </a:ext>
            </a:extLst>
          </p:cNvPr>
          <p:cNvSpPr txBox="1"/>
          <p:nvPr/>
        </p:nvSpPr>
        <p:spPr>
          <a:xfrm>
            <a:off x="10470405" y="4906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60298-3D24-4B20-C42E-63313624A9D3}"/>
              </a:ext>
            </a:extLst>
          </p:cNvPr>
          <p:cNvSpPr txBox="1"/>
          <p:nvPr/>
        </p:nvSpPr>
        <p:spPr>
          <a:xfrm>
            <a:off x="9969662" y="4906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147138-5F0A-DC72-05BC-05B1F2F1354E}"/>
              </a:ext>
            </a:extLst>
          </p:cNvPr>
          <p:cNvCxnSpPr>
            <a:cxnSpLocks/>
          </p:cNvCxnSpPr>
          <p:nvPr/>
        </p:nvCxnSpPr>
        <p:spPr>
          <a:xfrm>
            <a:off x="9873340" y="1582503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F2AC7C-493F-CF5E-834E-7B3B7F5D136A}"/>
              </a:ext>
            </a:extLst>
          </p:cNvPr>
          <p:cNvCxnSpPr>
            <a:cxnSpLocks/>
          </p:cNvCxnSpPr>
          <p:nvPr/>
        </p:nvCxnSpPr>
        <p:spPr>
          <a:xfrm>
            <a:off x="9873340" y="1310360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560106-CF13-E142-5439-4B2A4AB46849}"/>
              </a:ext>
            </a:extLst>
          </p:cNvPr>
          <p:cNvCxnSpPr>
            <a:cxnSpLocks/>
          </p:cNvCxnSpPr>
          <p:nvPr/>
        </p:nvCxnSpPr>
        <p:spPr>
          <a:xfrm>
            <a:off x="10874826" y="1832874"/>
            <a:ext cx="10014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30FC7A-5C11-24BF-B6E4-F372569B26FD}"/>
              </a:ext>
            </a:extLst>
          </p:cNvPr>
          <p:cNvCxnSpPr>
            <a:cxnSpLocks/>
          </p:cNvCxnSpPr>
          <p:nvPr/>
        </p:nvCxnSpPr>
        <p:spPr>
          <a:xfrm>
            <a:off x="9905993" y="1832874"/>
            <a:ext cx="10014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280EDE-8AC2-73FD-B6E3-65273BF59574}"/>
              </a:ext>
            </a:extLst>
          </p:cNvPr>
          <p:cNvSpPr txBox="1"/>
          <p:nvPr/>
        </p:nvSpPr>
        <p:spPr>
          <a:xfrm>
            <a:off x="1045029" y="2971800"/>
            <a:ext cx="23003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Person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Police::Person {</a:t>
            </a:r>
          </a:p>
          <a:p>
            <a:r>
              <a:rPr lang="en-US" dirty="0"/>
              <a:t>    uint32 </a:t>
            </a:r>
            <a:r>
              <a:rPr lang="en-US" dirty="0" err="1"/>
              <a:t>police_id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Police bob;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B084ED-F19B-85EA-033D-20D88E48A06A}"/>
              </a:ext>
            </a:extLst>
          </p:cNvPr>
          <p:cNvSpPr txBox="1"/>
          <p:nvPr/>
        </p:nvSpPr>
        <p:spPr>
          <a:xfrm>
            <a:off x="4582886" y="2503714"/>
            <a:ext cx="241822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typedef struct Person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typedef struct Police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uint32 id,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char* name</a:t>
            </a:r>
          </a:p>
          <a:p>
            <a:r>
              <a:rPr lang="en-US" dirty="0"/>
              <a:t>    uint32 </a:t>
            </a:r>
            <a:r>
              <a:rPr lang="en-US" dirty="0" err="1"/>
              <a:t>police_id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Police bob;</a:t>
            </a:r>
          </a:p>
        </p:txBody>
      </p:sp>
    </p:spTree>
    <p:extLst>
      <p:ext uri="{BB962C8B-B14F-4D97-AF65-F5344CB8AC3E}">
        <p14:creationId xmlns:p14="http://schemas.microsoft.com/office/powerpoint/2010/main" val="1937771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502CD2-14C9-3375-27C7-2D650753B99D}"/>
              </a:ext>
            </a:extLst>
          </p:cNvPr>
          <p:cNvSpPr txBox="1"/>
          <p:nvPr/>
        </p:nvSpPr>
        <p:spPr>
          <a:xfrm>
            <a:off x="1001486" y="1461813"/>
            <a:ext cx="20186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</a:t>
            </a:r>
            <a:r>
              <a:rPr lang="en-US" dirty="0" err="1"/>
              <a:t>alice</a:t>
            </a:r>
            <a:r>
              <a:rPr lang="en-US" dirty="0"/>
              <a:t>:</a:t>
            </a:r>
          </a:p>
          <a:p>
            <a:r>
              <a:rPr lang="en-US" dirty="0"/>
              <a:t>Id, name, gender…</a:t>
            </a:r>
          </a:p>
          <a:p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isMale</a:t>
            </a:r>
            <a:r>
              <a:rPr lang="en-US" dirty="0"/>
              <a:t>();</a:t>
            </a:r>
          </a:p>
          <a:p>
            <a:r>
              <a:rPr lang="en-US" dirty="0"/>
              <a:t>int </a:t>
            </a:r>
            <a:r>
              <a:rPr lang="en-US" dirty="0" err="1"/>
              <a:t>getAge</a:t>
            </a:r>
            <a:r>
              <a:rPr lang="en-US" dirty="0"/>
              <a:t>();</a:t>
            </a:r>
          </a:p>
          <a:p>
            <a:r>
              <a:rPr lang="en-US" dirty="0"/>
              <a:t>…</a:t>
            </a:r>
          </a:p>
        </p:txBody>
      </p:sp>
      <p:pic>
        <p:nvPicPr>
          <p:cNvPr id="3" name="Picture 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B78F2DDC-4F80-188C-6991-A0AEA1BB2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1486" y="3042558"/>
            <a:ext cx="772884" cy="772884"/>
          </a:xfrm>
          <a:prstGeom prst="rect">
            <a:avLst/>
          </a:prstGeom>
        </p:spPr>
      </p:pic>
      <p:pic>
        <p:nvPicPr>
          <p:cNvPr id="4" name="Picture 3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B3E12980-8FAA-C539-486F-0C6E786C2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62859" y="3042558"/>
            <a:ext cx="772884" cy="7728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556618-3496-33F2-7440-84BF0752CB39}"/>
              </a:ext>
            </a:extLst>
          </p:cNvPr>
          <p:cNvSpPr/>
          <p:nvPr/>
        </p:nvSpPr>
        <p:spPr>
          <a:xfrm>
            <a:off x="2010801" y="3042558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C206A-6909-030D-92B0-1BD710251D0B}"/>
              </a:ext>
            </a:extLst>
          </p:cNvPr>
          <p:cNvSpPr/>
          <p:nvPr/>
        </p:nvSpPr>
        <p:spPr>
          <a:xfrm>
            <a:off x="5809915" y="3058887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304E8-3D0C-DBDD-640E-445C69A78AE7}"/>
              </a:ext>
            </a:extLst>
          </p:cNvPr>
          <p:cNvSpPr txBox="1"/>
          <p:nvPr/>
        </p:nvSpPr>
        <p:spPr>
          <a:xfrm>
            <a:off x="4500101" y="4103913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isMale</a:t>
            </a:r>
            <a:r>
              <a:rPr lang="en-US" dirty="0"/>
              <a:t>(char* id)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FF50D-3669-8952-753B-D4DA28DBB9E3}"/>
              </a:ext>
            </a:extLst>
          </p:cNvPr>
          <p:cNvSpPr txBox="1"/>
          <p:nvPr/>
        </p:nvSpPr>
        <p:spPr>
          <a:xfrm>
            <a:off x="1175657" y="455672"/>
            <a:ext cx="208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List&lt;Person&gt; stuffs</a:t>
            </a:r>
          </a:p>
        </p:txBody>
      </p:sp>
    </p:spTree>
    <p:extLst>
      <p:ext uri="{BB962C8B-B14F-4D97-AF65-F5344CB8AC3E}">
        <p14:creationId xmlns:p14="http://schemas.microsoft.com/office/powerpoint/2010/main" val="1669374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19876A-C228-7BDE-0048-CF04F63B6D94}"/>
              </a:ext>
            </a:extLst>
          </p:cNvPr>
          <p:cNvSpPr txBox="1"/>
          <p:nvPr/>
        </p:nvSpPr>
        <p:spPr>
          <a:xfrm>
            <a:off x="0" y="0"/>
            <a:ext cx="679268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</a:t>
            </a:r>
            <a:r>
              <a:rPr lang="en-US" dirty="0" err="1"/>
              <a:t>GreetingClass</a:t>
            </a:r>
            <a:r>
              <a:rPr lang="en-US" dirty="0"/>
              <a:t> greeting = new </a:t>
            </a:r>
            <a:r>
              <a:rPr lang="en-US" dirty="0" err="1"/>
              <a:t>GreetingClass</a:t>
            </a:r>
            <a:r>
              <a:rPr lang="en-US" dirty="0"/>
              <a:t>();</a:t>
            </a:r>
          </a:p>
          <a:p>
            <a:r>
              <a:rPr lang="en-US" dirty="0"/>
              <a:t>        </a:t>
            </a:r>
            <a:r>
              <a:rPr lang="en-US" dirty="0" err="1"/>
              <a:t>greeting.greet</a:t>
            </a:r>
            <a:r>
              <a:rPr lang="en-US" dirty="0"/>
              <a:t>("Java");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GreetingInterface</a:t>
            </a:r>
            <a:r>
              <a:rPr lang="en-US" dirty="0"/>
              <a:t> greeting2 = new </a:t>
            </a:r>
            <a:r>
              <a:rPr lang="en-US" dirty="0" err="1"/>
              <a:t>GreetingClass</a:t>
            </a:r>
            <a:r>
              <a:rPr lang="en-US" dirty="0"/>
              <a:t>();</a:t>
            </a:r>
          </a:p>
          <a:p>
            <a:r>
              <a:rPr lang="en-US" dirty="0"/>
              <a:t>        greeting2.greet("Java");</a:t>
            </a:r>
          </a:p>
          <a:p>
            <a:endParaRPr lang="en-US" dirty="0"/>
          </a:p>
          <a:p>
            <a:r>
              <a:rPr lang="en-US" b="1" dirty="0"/>
              <a:t>        </a:t>
            </a:r>
            <a:r>
              <a:rPr lang="en-US" b="1" dirty="0" err="1">
                <a:solidFill>
                  <a:srgbClr val="FF0000"/>
                </a:solidFill>
              </a:rPr>
              <a:t>GreetingInterface</a:t>
            </a:r>
            <a:r>
              <a:rPr lang="en-US" b="1" dirty="0"/>
              <a:t> </a:t>
            </a:r>
            <a:r>
              <a:rPr lang="en-US" b="1" dirty="0" err="1"/>
              <a:t>greetingItaly</a:t>
            </a:r>
            <a:r>
              <a:rPr lang="en-US" b="1" dirty="0"/>
              <a:t> = name -&gt; 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System.out.println</a:t>
            </a:r>
            <a:r>
              <a:rPr lang="en-US" b="1" dirty="0"/>
              <a:t>(</a:t>
            </a:r>
            <a:r>
              <a:rPr lang="en-US" b="1" dirty="0" err="1"/>
              <a:t>String.format</a:t>
            </a:r>
            <a:r>
              <a:rPr lang="en-US" b="1" dirty="0"/>
              <a:t>("Ciao, %s!", name));</a:t>
            </a:r>
          </a:p>
          <a:p>
            <a:r>
              <a:rPr lang="en-US" b="1" dirty="0"/>
              <a:t>            return 0;</a:t>
            </a:r>
          </a:p>
          <a:p>
            <a:r>
              <a:rPr lang="en-US" b="1" dirty="0"/>
              <a:t>        };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greetingItaly.greet</a:t>
            </a:r>
            <a:r>
              <a:rPr lang="en-US" dirty="0"/>
              <a:t>("Java"));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2ECA-7334-5EEF-DA0A-F262A4FE47A6}"/>
              </a:ext>
            </a:extLst>
          </p:cNvPr>
          <p:cNvSpPr txBox="1"/>
          <p:nvPr/>
        </p:nvSpPr>
        <p:spPr>
          <a:xfrm>
            <a:off x="348343" y="442660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 err="1"/>
              <a:t>greetingItaly</a:t>
            </a:r>
            <a:r>
              <a:rPr lang="en-US" b="1" dirty="0" err="1">
                <a:solidFill>
                  <a:srgbClr val="FF0000"/>
                </a:solidFill>
              </a:rPr>
              <a:t>_greet</a:t>
            </a:r>
            <a:r>
              <a:rPr lang="en-US" b="1" dirty="0"/>
              <a:t> (</a:t>
            </a:r>
            <a:r>
              <a:rPr lang="en-US" b="1" dirty="0">
                <a:solidFill>
                  <a:srgbClr val="FF0000"/>
                </a:solidFill>
              </a:rPr>
              <a:t>String</a:t>
            </a:r>
            <a:r>
              <a:rPr lang="en-US" b="1" dirty="0"/>
              <a:t> name) 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System.out.println</a:t>
            </a:r>
            <a:r>
              <a:rPr lang="en-US" b="1" dirty="0"/>
              <a:t>(</a:t>
            </a:r>
            <a:r>
              <a:rPr lang="en-US" b="1" dirty="0" err="1"/>
              <a:t>String.format</a:t>
            </a:r>
            <a:r>
              <a:rPr lang="en-US" b="1" dirty="0"/>
              <a:t>("Ciao, %s!", name));</a:t>
            </a:r>
          </a:p>
          <a:p>
            <a:r>
              <a:rPr lang="en-US" b="1" dirty="0"/>
              <a:t>            return 0;</a:t>
            </a:r>
          </a:p>
          <a:p>
            <a:r>
              <a:rPr lang="en-US" b="1" dirty="0"/>
              <a:t>        };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ABD77-EBAC-83A9-A08B-1CA2A2E0F6CB}"/>
              </a:ext>
            </a:extLst>
          </p:cNvPr>
          <p:cNvSpPr txBox="1"/>
          <p:nvPr/>
        </p:nvSpPr>
        <p:spPr>
          <a:xfrm>
            <a:off x="6792686" y="4426607"/>
            <a:ext cx="41365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interface </a:t>
            </a:r>
            <a:r>
              <a:rPr lang="en-US" dirty="0" err="1"/>
              <a:t>GreetingInterface</a:t>
            </a:r>
            <a:r>
              <a:rPr lang="en-US" dirty="0"/>
              <a:t> {</a:t>
            </a:r>
          </a:p>
          <a:p>
            <a:r>
              <a:rPr lang="en-US" dirty="0"/>
              <a:t>    public </a:t>
            </a:r>
            <a:r>
              <a:rPr lang="en-US" b="1" dirty="0">
                <a:solidFill>
                  <a:srgbClr val="FF0000"/>
                </a:solidFill>
              </a:rPr>
              <a:t>int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greet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String</a:t>
            </a:r>
            <a:r>
              <a:rPr lang="en-US" dirty="0"/>
              <a:t> name);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1056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B371B7-C2B6-F82F-B4CB-43FABCDCD5AD}"/>
              </a:ext>
            </a:extLst>
          </p:cNvPr>
          <p:cNvSpPr txBox="1"/>
          <p:nvPr/>
        </p:nvSpPr>
        <p:spPr>
          <a:xfrm>
            <a:off x="8001000" y="435429"/>
            <a:ext cx="3253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interface Predicate &lt;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&gt; {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rgbClr val="FF0000"/>
                </a:solidFill>
              </a:rPr>
              <a:t>boolean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 t);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2F2D4-53A6-9064-43C2-AB7277167F34}"/>
              </a:ext>
            </a:extLst>
          </p:cNvPr>
          <p:cNvSpPr txBox="1"/>
          <p:nvPr/>
        </p:nvSpPr>
        <p:spPr>
          <a:xfrm>
            <a:off x="5998029" y="2274838"/>
            <a:ext cx="60013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class </a:t>
            </a:r>
            <a:r>
              <a:rPr lang="en-US" dirty="0" err="1"/>
              <a:t>MyPredicate</a:t>
            </a:r>
            <a:r>
              <a:rPr lang="en-US" dirty="0"/>
              <a:t> &lt;Integer&gt; implements Predicate {</a:t>
            </a:r>
          </a:p>
          <a:p>
            <a:r>
              <a:rPr lang="en-US" dirty="0"/>
              <a:t>    </a:t>
            </a:r>
            <a:r>
              <a:rPr lang="en-US" dirty="0" err="1"/>
              <a:t>boolean</a:t>
            </a:r>
            <a:r>
              <a:rPr lang="en-US" dirty="0"/>
              <a:t> test(Integer number) {</a:t>
            </a:r>
          </a:p>
          <a:p>
            <a:r>
              <a:rPr lang="en-US" dirty="0"/>
              <a:t>        return number % 2 == 0;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 err="1"/>
              <a:t>MyPredict</a:t>
            </a:r>
            <a:r>
              <a:rPr lang="en-US" dirty="0"/>
              <a:t>&lt;Integer&gt; predicator = new </a:t>
            </a:r>
            <a:r>
              <a:rPr lang="en-US" dirty="0" err="1"/>
              <a:t>MyPredicate</a:t>
            </a:r>
            <a:r>
              <a:rPr lang="en-US" dirty="0"/>
              <a:t>&lt;&gt;();</a:t>
            </a:r>
          </a:p>
          <a:p>
            <a:r>
              <a:rPr lang="en-US" dirty="0" err="1"/>
              <a:t>boolean</a:t>
            </a:r>
            <a:r>
              <a:rPr lang="en-US" dirty="0"/>
              <a:t> return = </a:t>
            </a:r>
            <a:r>
              <a:rPr lang="en-US" dirty="0" err="1"/>
              <a:t>Predicate.test</a:t>
            </a:r>
            <a:r>
              <a:rPr lang="en-US" dirty="0"/>
              <a:t>(xxx);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9F496-557F-6A79-A7E4-29654CE230FD}"/>
              </a:ext>
            </a:extLst>
          </p:cNvPr>
          <p:cNvSpPr txBox="1"/>
          <p:nvPr/>
        </p:nvSpPr>
        <p:spPr>
          <a:xfrm>
            <a:off x="-90443" y="2274838"/>
            <a:ext cx="4901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Predicate&lt;Integer&gt; </a:t>
            </a:r>
            <a:r>
              <a:rPr lang="en-US" dirty="0" err="1"/>
              <a:t>isEven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-&gt; </a:t>
            </a:r>
            <a:r>
              <a:rPr lang="en-US" dirty="0" err="1"/>
              <a:t>i</a:t>
            </a:r>
            <a:r>
              <a:rPr lang="en-US" dirty="0"/>
              <a:t> % 2 == 0;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isEven.</a:t>
            </a:r>
            <a:r>
              <a:rPr lang="en-US" b="1" dirty="0" err="1">
                <a:solidFill>
                  <a:srgbClr val="FF0000"/>
                </a:solidFill>
              </a:rPr>
              <a:t>test</a:t>
            </a:r>
            <a:r>
              <a:rPr lang="en-US" dirty="0"/>
              <a:t>(2));</a:t>
            </a:r>
          </a:p>
        </p:txBody>
      </p:sp>
    </p:spTree>
    <p:extLst>
      <p:ext uri="{BB962C8B-B14F-4D97-AF65-F5344CB8AC3E}">
        <p14:creationId xmlns:p14="http://schemas.microsoft.com/office/powerpoint/2010/main" val="333146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842C35-158F-377A-08A2-9B33BBC9D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140470"/>
              </p:ext>
            </p:extLst>
          </p:nvPr>
        </p:nvGraphicFramePr>
        <p:xfrm>
          <a:off x="0" y="0"/>
          <a:ext cx="4862036" cy="4749026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2269406892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348568787"/>
                    </a:ext>
                  </a:extLst>
                </a:gridCol>
              </a:tblGrid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effectLst/>
                          <a:latin typeface="system-ui"/>
                        </a:rPr>
                        <a:t>Interface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effectLst/>
                          <a:latin typeface="system-ui"/>
                        </a:rPr>
                        <a:t>Type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588498"/>
                  </a:ext>
                </a:extLst>
              </a:tr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2"/>
                        </a:rPr>
                        <a:t>Runnable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800" b="0" dirty="0">
                          <a:effectLst/>
                        </a:rPr>
                        <a:t>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186769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BiConsumer</a:t>
                      </a:r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(T, U)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306996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BiFunction</a:t>
                      </a:r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(T, U, R)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0987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5"/>
                        </a:rPr>
                        <a:t>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T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97142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6"/>
                        </a:rPr>
                        <a:t>BiPredicate&lt;T,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687670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7"/>
                        </a:rPr>
                        <a:t>BooleanSupplier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66484"/>
                  </a:ext>
                </a:extLst>
              </a:tr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8"/>
                        </a:rPr>
                        <a:t>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418806"/>
                  </a:ext>
                </a:extLst>
              </a:tr>
              <a:tr h="67565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9"/>
                        </a:rPr>
                        <a:t>DoubleBinaryOperator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double, double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448683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0"/>
                        </a:rPr>
                        <a:t>DoubleConsumer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736767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1"/>
                        </a:rPr>
                        <a:t>DoubleFunction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331918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2"/>
                        </a:rPr>
                        <a:t>DoublePredicate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85927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B3F2B0-30FF-8845-931D-5C54B5501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37903"/>
              </p:ext>
            </p:extLst>
          </p:nvPr>
        </p:nvGraphicFramePr>
        <p:xfrm>
          <a:off x="5116286" y="0"/>
          <a:ext cx="4862036" cy="4636521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70929744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2173242402"/>
                    </a:ext>
                  </a:extLst>
                </a:gridCol>
              </a:tblGrid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3"/>
                        </a:rPr>
                        <a:t>DoubleSupplier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r>
                        <a:rPr lang="fr-FR" sz="18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53552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4"/>
                        </a:rPr>
                        <a:t>DoubleToIntFunction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>
                          <a:effectLst/>
                        </a:rPr>
                        <a:t>double → int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617514"/>
                  </a:ext>
                </a:extLst>
              </a:tr>
              <a:tr h="55182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5"/>
                        </a:rPr>
                        <a:t>DoubleToLongFunction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766134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6"/>
                        </a:rPr>
                        <a:t>DoubleUnaryOperator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749992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7"/>
                        </a:rPr>
                        <a:t>Function&lt;T, R&gt;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195602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8"/>
                        </a:rPr>
                        <a:t>IntBinaryOperator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34300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9"/>
                        </a:rPr>
                        <a:t>IntConsumer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191528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0"/>
                        </a:rPr>
                        <a:t>IntFunction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335068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1"/>
                        </a:rPr>
                        <a:t>IntPredicate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>
                          <a:effectLst/>
                        </a:rPr>
                        <a:t>int → boolean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636646"/>
                  </a:ext>
                </a:extLst>
              </a:tr>
              <a:tr h="228157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2"/>
                        </a:rPr>
                        <a:t>IntSupplier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891691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3"/>
                        </a:rPr>
                        <a:t>IntToDoubleFunction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006595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4"/>
                        </a:rPr>
                        <a:t>IntToLongFunction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3028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23924A-D031-20C8-08A0-7D715A043F99}"/>
              </a:ext>
            </a:extLst>
          </p:cNvPr>
          <p:cNvSpPr txBox="1"/>
          <p:nvPr/>
        </p:nvSpPr>
        <p:spPr>
          <a:xfrm>
            <a:off x="3037113" y="5247304"/>
            <a:ext cx="5758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5"/>
              </a:rPr>
              <a:t>A list of all the functional interfaces in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79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860D2E-7D56-33F1-EA57-97FE7EE50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035972"/>
              </p:ext>
            </p:extLst>
          </p:nvPr>
        </p:nvGraphicFramePr>
        <p:xfrm>
          <a:off x="0" y="0"/>
          <a:ext cx="4862036" cy="4633230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630976430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1107130422"/>
                    </a:ext>
                  </a:extLst>
                </a:gridCol>
              </a:tblGrid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2"/>
                        </a:rPr>
                        <a:t>IntUnaryOperator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err="1">
                          <a:effectLst/>
                        </a:rPr>
                        <a:t>int</a:t>
                      </a:r>
                      <a:r>
                        <a:rPr lang="fr-FR" sz="2000" b="0" dirty="0">
                          <a:effectLst/>
                        </a:rPr>
                        <a:t> →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486529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LongBinaryOperator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long, long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923210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LongConsumer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056316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5"/>
                        </a:rPr>
                        <a:t>LongFunction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08418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6"/>
                        </a:rPr>
                        <a:t>LongPredicate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</a:t>
                      </a:r>
                      <a:r>
                        <a:rPr lang="fr-FR" sz="2000" b="0" dirty="0" err="1">
                          <a:effectLst/>
                        </a:rPr>
                        <a:t>boolean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80673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7"/>
                        </a:rPr>
                        <a:t>LongSupplier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863614"/>
                  </a:ext>
                </a:extLst>
              </a:tr>
              <a:tr h="566733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8"/>
                        </a:rPr>
                        <a:t>LongToDoubleFunction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81450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9"/>
                        </a:rPr>
                        <a:t>LongToIntFunction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19477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0"/>
                        </a:rPr>
                        <a:t>LongUnaryOperator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19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1"/>
                        </a:rPr>
                        <a:t>ObjDoubleConsumer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T, double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476126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2"/>
                        </a:rPr>
                        <a:t>ObjIntConsumer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T,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r>
                        <a:rPr lang="fr-FR" sz="20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8587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85D2E8-2BAC-7041-B590-4D0FECD6F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993694"/>
              </p:ext>
            </p:extLst>
          </p:nvPr>
        </p:nvGraphicFramePr>
        <p:xfrm>
          <a:off x="6193971" y="22006"/>
          <a:ext cx="4862036" cy="4611224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4144718810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2339540446"/>
                    </a:ext>
                  </a:extLst>
                </a:gridCol>
              </a:tblGrid>
              <a:tr h="49315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3"/>
                        </a:rPr>
                        <a:t>ObjLongConsumer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long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587913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4"/>
                        </a:rPr>
                        <a:t>Predicate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256724"/>
                  </a:ext>
                </a:extLst>
              </a:tr>
              <a:tr h="253453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15"/>
                        </a:rPr>
                        <a:t>Supplier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874033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6"/>
                        </a:rPr>
                        <a:t>ToDoubleBiFunction&lt;T,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36614"/>
                  </a:ext>
                </a:extLst>
              </a:tr>
              <a:tr h="49315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7"/>
                        </a:rPr>
                        <a:t>ToDoubleFunction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002202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8"/>
                        </a:rPr>
                        <a:t>ToIntBiFunction&lt;T,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079568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9"/>
                        </a:rPr>
                        <a:t>ToIntFunction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882342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0"/>
                        </a:rPr>
                        <a:t>ToLongBiFunction&lt;T,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86430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1"/>
                        </a:rPr>
                        <a:t>ToLongFunction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763567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2"/>
                        </a:rPr>
                        <a:t>UnaryOperator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300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267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0E1E4-C277-351C-4D31-43953BEB2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7CB261-442C-A0EF-0F11-657AB0676297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F8338D-2FD0-45ED-5E57-B937AF5CAA44}"/>
              </a:ext>
            </a:extLst>
          </p:cNvPr>
          <p:cNvSpPr/>
          <p:nvPr/>
        </p:nvSpPr>
        <p:spPr>
          <a:xfrm>
            <a:off x="3385456" y="4242350"/>
            <a:ext cx="7549383" cy="50109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4A3643-FFC3-F102-9497-BA3222BCF50C}"/>
              </a:ext>
            </a:extLst>
          </p:cNvPr>
          <p:cNvSpPr/>
          <p:nvPr/>
        </p:nvSpPr>
        <p:spPr>
          <a:xfrm>
            <a:off x="3309259" y="3431925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asm</a:t>
            </a:r>
            <a:endParaRPr lang="en-US" dirty="0"/>
          </a:p>
        </p:txBody>
      </p:sp>
      <p:pic>
        <p:nvPicPr>
          <p:cNvPr id="5" name="Picture 4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97B99570-2847-5723-BF56-AE7883EE7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81604" y="3769513"/>
            <a:ext cx="864870" cy="864870"/>
          </a:xfrm>
          <a:prstGeom prst="rect">
            <a:avLst/>
          </a:prstGeom>
        </p:spPr>
      </p:pic>
      <p:pic>
        <p:nvPicPr>
          <p:cNvPr id="8" name="Picture 7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F310779F-CF3E-772C-889F-37C932DED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03865" y="2956446"/>
            <a:ext cx="864870" cy="86487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E22362B-5DAF-A593-4CFD-CEABB4EBC7DC}"/>
              </a:ext>
            </a:extLst>
          </p:cNvPr>
          <p:cNvSpPr/>
          <p:nvPr/>
        </p:nvSpPr>
        <p:spPr>
          <a:xfrm>
            <a:off x="2873832" y="4276179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6D85C90-A778-48D2-936F-B38C7C243893}"/>
              </a:ext>
            </a:extLst>
          </p:cNvPr>
          <p:cNvSpPr/>
          <p:nvPr/>
        </p:nvSpPr>
        <p:spPr>
          <a:xfrm>
            <a:off x="4500978" y="395069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AD49A4-15E5-4991-51DD-5085DC08DD24}"/>
              </a:ext>
            </a:extLst>
          </p:cNvPr>
          <p:cNvSpPr/>
          <p:nvPr/>
        </p:nvSpPr>
        <p:spPr>
          <a:xfrm>
            <a:off x="3385457" y="5200648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B07A3F-2F41-EEC9-3AB7-8F9EEFA74117}"/>
              </a:ext>
            </a:extLst>
          </p:cNvPr>
          <p:cNvSpPr/>
          <p:nvPr/>
        </p:nvSpPr>
        <p:spPr>
          <a:xfrm>
            <a:off x="5129223" y="2869393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*.c</a:t>
            </a:r>
          </a:p>
        </p:txBody>
      </p:sp>
      <p:pic>
        <p:nvPicPr>
          <p:cNvPr id="14" name="Picture 13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255AC5B9-5C12-A243-EF98-78309DA87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05232" y="2460920"/>
            <a:ext cx="864870" cy="86487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A2BE6AD-B296-34DD-328F-2FAEED6BA840}"/>
              </a:ext>
            </a:extLst>
          </p:cNvPr>
          <p:cNvSpPr/>
          <p:nvPr/>
        </p:nvSpPr>
        <p:spPr>
          <a:xfrm>
            <a:off x="4517042" y="2890630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D077D8-3F9C-03AF-4D61-4DB84A9F7707}"/>
              </a:ext>
            </a:extLst>
          </p:cNvPr>
          <p:cNvSpPr/>
          <p:nvPr/>
        </p:nvSpPr>
        <p:spPr>
          <a:xfrm>
            <a:off x="5129223" y="2392891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stdio.h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3797DD5-BD66-45D1-611A-EFEA7D3B27A5}"/>
              </a:ext>
            </a:extLst>
          </p:cNvPr>
          <p:cNvSpPr/>
          <p:nvPr/>
        </p:nvSpPr>
        <p:spPr>
          <a:xfrm>
            <a:off x="5788142" y="3388881"/>
            <a:ext cx="315686" cy="864870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FA6EE4-E5D6-3EEA-164F-CA6BA090C5E5}"/>
              </a:ext>
            </a:extLst>
          </p:cNvPr>
          <p:cNvCxnSpPr/>
          <p:nvPr/>
        </p:nvCxnSpPr>
        <p:spPr>
          <a:xfrm>
            <a:off x="1066799" y="2795664"/>
            <a:ext cx="106571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EAAB59-BCF9-D467-665B-9F04565D0CCB}"/>
              </a:ext>
            </a:extLst>
          </p:cNvPr>
          <p:cNvSpPr/>
          <p:nvPr/>
        </p:nvSpPr>
        <p:spPr>
          <a:xfrm>
            <a:off x="4226860" y="1762040"/>
            <a:ext cx="2943970" cy="43212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</a:t>
            </a:r>
            <a:r>
              <a:rPr lang="en-US" dirty="0"/>
              <a:t>: 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</p:txBody>
      </p:sp>
      <p:pic>
        <p:nvPicPr>
          <p:cNvPr id="27" name="Picture 26" descr="A cartoon of a person&#10;&#10;AI-generated content may be incorrect.">
            <a:extLst>
              <a:ext uri="{FF2B5EF4-FFF2-40B4-BE49-F238E27FC236}">
                <a16:creationId xmlns:a16="http://schemas.microsoft.com/office/drawing/2014/main" id="{7039571E-6C92-F2B3-BEC3-84A290F56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101926" y="1588882"/>
            <a:ext cx="591562" cy="814193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77A00EDA-90CF-187F-0890-2850F35CFE8E}"/>
              </a:ext>
            </a:extLst>
          </p:cNvPr>
          <p:cNvSpPr/>
          <p:nvPr/>
        </p:nvSpPr>
        <p:spPr>
          <a:xfrm>
            <a:off x="3698123" y="1822925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E3C667A-26FB-4601-1B75-558C38EFCA7B}"/>
              </a:ext>
            </a:extLst>
          </p:cNvPr>
          <p:cNvSpPr/>
          <p:nvPr/>
        </p:nvSpPr>
        <p:spPr>
          <a:xfrm rot="10800000">
            <a:off x="6410347" y="2245479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1291D1B6-950D-E33E-6404-A2968BF58E6B}"/>
              </a:ext>
            </a:extLst>
          </p:cNvPr>
          <p:cNvSpPr/>
          <p:nvPr/>
        </p:nvSpPr>
        <p:spPr>
          <a:xfrm>
            <a:off x="7170829" y="2323030"/>
            <a:ext cx="315686" cy="196758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5160932-DCBE-8C9E-36C8-ED178F22CD8D}"/>
              </a:ext>
            </a:extLst>
          </p:cNvPr>
          <p:cNvSpPr/>
          <p:nvPr/>
        </p:nvSpPr>
        <p:spPr>
          <a:xfrm>
            <a:off x="2786743" y="3524455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36B905-2E4C-C576-A89D-51AE605C5F9D}"/>
              </a:ext>
            </a:extLst>
          </p:cNvPr>
          <p:cNvSpPr/>
          <p:nvPr/>
        </p:nvSpPr>
        <p:spPr>
          <a:xfrm>
            <a:off x="7829949" y="2869393"/>
            <a:ext cx="2010731" cy="4339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Impl</a:t>
            </a:r>
            <a:r>
              <a:rPr lang="en-US" dirty="0"/>
              <a:t> class in *.c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955842-1052-2250-4742-94105A9C16C3}"/>
              </a:ext>
            </a:extLst>
          </p:cNvPr>
          <p:cNvSpPr/>
          <p:nvPr/>
        </p:nvSpPr>
        <p:spPr>
          <a:xfrm>
            <a:off x="7793034" y="2312650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C7C0C7-8F33-CC8B-1210-4D54A168798C}"/>
              </a:ext>
            </a:extLst>
          </p:cNvPr>
          <p:cNvSpPr/>
          <p:nvPr/>
        </p:nvSpPr>
        <p:spPr>
          <a:xfrm>
            <a:off x="6827393" y="1043842"/>
            <a:ext cx="3949463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cpp</a:t>
            </a:r>
            <a:endParaRPr lang="en-US" dirty="0"/>
          </a:p>
        </p:txBody>
      </p:sp>
      <p:pic>
        <p:nvPicPr>
          <p:cNvPr id="33" name="Picture 32" descr="A cartoon of a person&#10;&#10;AI-generated content may be incorrect.">
            <a:extLst>
              <a:ext uri="{FF2B5EF4-FFF2-40B4-BE49-F238E27FC236}">
                <a16:creationId xmlns:a16="http://schemas.microsoft.com/office/drawing/2014/main" id="{E3B8D2FD-6585-0509-188C-944FA725B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83523" y="795026"/>
            <a:ext cx="591562" cy="814193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DD705398-6B1D-66C3-8F5A-DDD87DD4B5DC}"/>
              </a:ext>
            </a:extLst>
          </p:cNvPr>
          <p:cNvSpPr/>
          <p:nvPr/>
        </p:nvSpPr>
        <p:spPr>
          <a:xfrm>
            <a:off x="6279720" y="1029069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599E5F05-EF7B-550F-8320-8BD90C846194}"/>
              </a:ext>
            </a:extLst>
          </p:cNvPr>
          <p:cNvSpPr/>
          <p:nvPr/>
        </p:nvSpPr>
        <p:spPr>
          <a:xfrm rot="10800000">
            <a:off x="8519627" y="1483480"/>
            <a:ext cx="341343" cy="714706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EC79F4E-2A1F-5A5B-88DF-B5505AE7AFAB}"/>
              </a:ext>
            </a:extLst>
          </p:cNvPr>
          <p:cNvSpPr/>
          <p:nvPr/>
        </p:nvSpPr>
        <p:spPr>
          <a:xfrm>
            <a:off x="10362391" y="2431552"/>
            <a:ext cx="315686" cy="1730557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7072B0-90EF-BE95-FBEB-D13F7F91DCE3}"/>
              </a:ext>
            </a:extLst>
          </p:cNvPr>
          <p:cNvSpPr/>
          <p:nvPr/>
        </p:nvSpPr>
        <p:spPr>
          <a:xfrm>
            <a:off x="9552840" y="1954298"/>
            <a:ext cx="2335769" cy="36616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g++ test.cpp –o </a:t>
            </a:r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FC9436F8-1814-12D5-91E3-0054F4F845D4}"/>
              </a:ext>
            </a:extLst>
          </p:cNvPr>
          <p:cNvSpPr/>
          <p:nvPr/>
        </p:nvSpPr>
        <p:spPr>
          <a:xfrm>
            <a:off x="10379528" y="1513723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35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6CD72D-14D1-5816-65A2-25AAFAFC835A}"/>
              </a:ext>
            </a:extLst>
          </p:cNvPr>
          <p:cNvSpPr/>
          <p:nvPr/>
        </p:nvSpPr>
        <p:spPr>
          <a:xfrm>
            <a:off x="1143000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E4C39-8AFB-8674-471F-899A728D5B17}"/>
              </a:ext>
            </a:extLst>
          </p:cNvPr>
          <p:cNvSpPr/>
          <p:nvPr/>
        </p:nvSpPr>
        <p:spPr>
          <a:xfrm>
            <a:off x="2862943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5D8F17-73E2-B715-60BC-61CC35D39BD8}"/>
              </a:ext>
            </a:extLst>
          </p:cNvPr>
          <p:cNvSpPr/>
          <p:nvPr/>
        </p:nvSpPr>
        <p:spPr>
          <a:xfrm>
            <a:off x="4561115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David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56E294-8A0C-6BF4-C2DE-B52A7C6DB030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220686" y="1104900"/>
            <a:ext cx="6422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37F1D4-993D-BAE2-C853-FE41C1F3F50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940629" y="1104900"/>
            <a:ext cx="6204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8DE373-F1C8-945D-C4DD-72224365602D}"/>
              </a:ext>
            </a:extLst>
          </p:cNvPr>
          <p:cNvSpPr txBox="1"/>
          <p:nvPr/>
        </p:nvSpPr>
        <p:spPr>
          <a:xfrm>
            <a:off x="838200" y="2079954"/>
            <a:ext cx="106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forEach</a:t>
            </a:r>
            <a:r>
              <a:rPr lang="en-US" b="1" dirty="0"/>
              <a:t>:</a:t>
            </a:r>
          </a:p>
        </p:txBody>
      </p:sp>
      <p:pic>
        <p:nvPicPr>
          <p:cNvPr id="12" name="Picture 11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7113231B-B628-77BC-68D7-1E6DF0824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04257" y="3331813"/>
            <a:ext cx="772884" cy="772884"/>
          </a:xfrm>
          <a:prstGeom prst="rect">
            <a:avLst/>
          </a:prstGeom>
        </p:spPr>
      </p:pic>
      <p:pic>
        <p:nvPicPr>
          <p:cNvPr id="13" name="Picture 1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9FC359DB-92AE-58EA-0C2F-DF3C4033C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65630" y="3331813"/>
            <a:ext cx="772884" cy="7728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254CEC-DFEB-1E7A-65A5-FA6645978DBA}"/>
              </a:ext>
            </a:extLst>
          </p:cNvPr>
          <p:cNvSpPr/>
          <p:nvPr/>
        </p:nvSpPr>
        <p:spPr>
          <a:xfrm>
            <a:off x="2413572" y="3331813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A80ADF-2DBB-E5FA-B360-52E3AE96DEC2}"/>
              </a:ext>
            </a:extLst>
          </p:cNvPr>
          <p:cNvSpPr/>
          <p:nvPr/>
        </p:nvSpPr>
        <p:spPr>
          <a:xfrm>
            <a:off x="6212686" y="3348142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A7015A-1F22-678F-F323-B9FE103889FC}"/>
              </a:ext>
            </a:extLst>
          </p:cNvPr>
          <p:cNvSpPr txBox="1"/>
          <p:nvPr/>
        </p:nvSpPr>
        <p:spPr>
          <a:xfrm>
            <a:off x="2177141" y="20908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element -&gt; </a:t>
            </a:r>
            <a:r>
              <a:rPr lang="en-US" dirty="0" err="1"/>
              <a:t>System.out.println</a:t>
            </a:r>
            <a:r>
              <a:rPr lang="en-US" dirty="0"/>
              <a:t>(element)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AD5B8B-D451-D37B-BC97-5603CCD6EAB7}"/>
              </a:ext>
            </a:extLst>
          </p:cNvPr>
          <p:cNvSpPr txBox="1"/>
          <p:nvPr/>
        </p:nvSpPr>
        <p:spPr>
          <a:xfrm>
            <a:off x="6076613" y="2962481"/>
            <a:ext cx="1586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(Harry)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9E5C5-C87E-7A8B-1FB8-C736AA34C439}"/>
              </a:ext>
            </a:extLst>
          </p:cNvPr>
          <p:cNvSpPr txBox="1"/>
          <p:nvPr/>
        </p:nvSpPr>
        <p:spPr>
          <a:xfrm>
            <a:off x="2024575" y="2799978"/>
            <a:ext cx="1401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(Bob)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BD79D5-49A1-11AB-0955-C9ED0C691F49}"/>
              </a:ext>
            </a:extLst>
          </p:cNvPr>
          <p:cNvSpPr txBox="1"/>
          <p:nvPr/>
        </p:nvSpPr>
        <p:spPr>
          <a:xfrm>
            <a:off x="6076613" y="2603251"/>
            <a:ext cx="1725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(David)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8B78A17-F0BF-B467-0B5E-F2E11ED9A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65913" y="0"/>
            <a:ext cx="3626087" cy="29165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F86702-85F2-4ABE-670F-F8B26981AA48}"/>
              </a:ext>
            </a:extLst>
          </p:cNvPr>
          <p:cNvSpPr txBox="1"/>
          <p:nvPr/>
        </p:nvSpPr>
        <p:spPr>
          <a:xfrm>
            <a:off x="8678299" y="262823"/>
            <a:ext cx="1586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(Harry)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7FFDC0-85B6-B62C-CC8A-861FC02ED5D5}"/>
              </a:ext>
            </a:extLst>
          </p:cNvPr>
          <p:cNvSpPr txBox="1"/>
          <p:nvPr/>
        </p:nvSpPr>
        <p:spPr>
          <a:xfrm>
            <a:off x="8678299" y="515935"/>
            <a:ext cx="1401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(Bob)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1C7FFF-B9D6-1C05-6C7C-3A46A649061C}"/>
              </a:ext>
            </a:extLst>
          </p:cNvPr>
          <p:cNvSpPr txBox="1"/>
          <p:nvPr/>
        </p:nvSpPr>
        <p:spPr>
          <a:xfrm>
            <a:off x="8678299" y="748020"/>
            <a:ext cx="1725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(David)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8B6FAE-0B87-E2EE-B36E-0EB3049E44BC}"/>
              </a:ext>
            </a:extLst>
          </p:cNvPr>
          <p:cNvSpPr txBox="1"/>
          <p:nvPr/>
        </p:nvSpPr>
        <p:spPr>
          <a:xfrm>
            <a:off x="1009864" y="471547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sort: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1FC381-34EA-12B9-2216-06F39385DADA}"/>
              </a:ext>
            </a:extLst>
          </p:cNvPr>
          <p:cNvSpPr txBox="1"/>
          <p:nvPr/>
        </p:nvSpPr>
        <p:spPr>
          <a:xfrm>
            <a:off x="1705998" y="47384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(element1, element2) -&gt; element1.compareTo(element2)</a:t>
            </a:r>
            <a:endParaRPr lang="en-US" dirty="0"/>
          </a:p>
        </p:txBody>
      </p:sp>
      <p:pic>
        <p:nvPicPr>
          <p:cNvPr id="33" name="Picture 3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0E1FAE53-76BD-CF10-249A-FF5E095CC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47802" y="5238768"/>
            <a:ext cx="772884" cy="772884"/>
          </a:xfrm>
          <a:prstGeom prst="rect">
            <a:avLst/>
          </a:prstGeom>
        </p:spPr>
      </p:pic>
      <p:pic>
        <p:nvPicPr>
          <p:cNvPr id="34" name="Picture 33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36B2B46C-72E5-7EE1-1D19-B428DA38B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09175" y="5238768"/>
            <a:ext cx="772884" cy="77288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130595B-FC96-68FA-4BD1-57E361DBBFBC}"/>
              </a:ext>
            </a:extLst>
          </p:cNvPr>
          <p:cNvSpPr/>
          <p:nvPr/>
        </p:nvSpPr>
        <p:spPr>
          <a:xfrm>
            <a:off x="2457117" y="5238768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3BFD83-BE2E-0886-C44E-7B3E1E185D3C}"/>
              </a:ext>
            </a:extLst>
          </p:cNvPr>
          <p:cNvSpPr/>
          <p:nvPr/>
        </p:nvSpPr>
        <p:spPr>
          <a:xfrm>
            <a:off x="6256231" y="5255097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864552-2CFA-D04A-64B2-1A74B699B3B4}"/>
              </a:ext>
            </a:extLst>
          </p:cNvPr>
          <p:cNvSpPr txBox="1"/>
          <p:nvPr/>
        </p:nvSpPr>
        <p:spPr>
          <a:xfrm>
            <a:off x="597571" y="350105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(element1=Harry, element2=Bob)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0277A9-281C-A05D-E2D8-FC4F1D114637}"/>
              </a:ext>
            </a:extLst>
          </p:cNvPr>
          <p:cNvSpPr txBox="1"/>
          <p:nvPr/>
        </p:nvSpPr>
        <p:spPr>
          <a:xfrm>
            <a:off x="2744825" y="1542676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(element1=?, element2=David)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0D6EAE-DED2-C626-B8E4-D43624AEF9AE}"/>
              </a:ext>
            </a:extLst>
          </p:cNvPr>
          <p:cNvSpPr/>
          <p:nvPr/>
        </p:nvSpPr>
        <p:spPr>
          <a:xfrm>
            <a:off x="6328898" y="81059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52C16DD-2E3F-EB6D-FD1A-22929E55D17B}"/>
              </a:ext>
            </a:extLst>
          </p:cNvPr>
          <p:cNvCxnSpPr>
            <a:cxnSpLocks/>
            <a:stCxn id="5" idx="3"/>
            <a:endCxn id="41" idx="1"/>
          </p:cNvCxnSpPr>
          <p:nvPr/>
        </p:nvCxnSpPr>
        <p:spPr>
          <a:xfrm flipV="1">
            <a:off x="5638801" y="1099066"/>
            <a:ext cx="690097" cy="5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42B4BC9-9197-A3A6-0ED4-7FEB64292EBA}"/>
              </a:ext>
            </a:extLst>
          </p:cNvPr>
          <p:cNvSpPr txBox="1"/>
          <p:nvPr/>
        </p:nvSpPr>
        <p:spPr>
          <a:xfrm>
            <a:off x="4557868" y="285375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(element1=?, element2=Eve)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6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6E525A-C977-13DC-CC70-5208A392C285}"/>
              </a:ext>
            </a:extLst>
          </p:cNvPr>
          <p:cNvSpPr txBox="1"/>
          <p:nvPr/>
        </p:nvSpPr>
        <p:spPr>
          <a:xfrm>
            <a:off x="0" y="0"/>
            <a:ext cx="3929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interface Stream&lt;T&gt;</a:t>
            </a:r>
          </a:p>
          <a:p>
            <a:r>
              <a:rPr lang="en-US" dirty="0"/>
              <a:t>extends </a:t>
            </a:r>
            <a:r>
              <a:rPr lang="en-US" dirty="0" err="1"/>
              <a:t>BaseStream</a:t>
            </a:r>
            <a:r>
              <a:rPr lang="en-US" dirty="0"/>
              <a:t>&lt;</a:t>
            </a:r>
            <a:r>
              <a:rPr lang="en-US" dirty="0" err="1"/>
              <a:t>T,Stream</a:t>
            </a:r>
            <a:r>
              <a:rPr lang="en-US" dirty="0"/>
              <a:t>&lt;T&gt;&gt;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973353-7FF8-BFCA-CD84-CAF4BA98801E}"/>
              </a:ext>
            </a:extLst>
          </p:cNvPr>
          <p:cNvSpPr/>
          <p:nvPr/>
        </p:nvSpPr>
        <p:spPr>
          <a:xfrm>
            <a:off x="1175657" y="1774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B112A2-0915-C3E7-4796-F0A18BF99AF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253343" y="2062843"/>
            <a:ext cx="979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C8FF720-3DCC-F2EB-46FB-9637CB9767CE}"/>
              </a:ext>
            </a:extLst>
          </p:cNvPr>
          <p:cNvSpPr txBox="1"/>
          <p:nvPr/>
        </p:nvSpPr>
        <p:spPr>
          <a:xfrm>
            <a:off x="1068160" y="2440551"/>
            <a:ext cx="1292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Stream&lt;T&gt;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C9E738-267A-FD27-C2D3-6AED12E95FFA}"/>
              </a:ext>
            </a:extLst>
          </p:cNvPr>
          <p:cNvSpPr/>
          <p:nvPr/>
        </p:nvSpPr>
        <p:spPr>
          <a:xfrm>
            <a:off x="3233057" y="1774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177AA-16A6-829A-9039-23C795839694}"/>
              </a:ext>
            </a:extLst>
          </p:cNvPr>
          <p:cNvSpPr txBox="1"/>
          <p:nvPr/>
        </p:nvSpPr>
        <p:spPr>
          <a:xfrm>
            <a:off x="3125560" y="2446581"/>
            <a:ext cx="1292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Stream&lt;T&gt;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E61F34-C11D-42A0-6B76-ED4A470B6B67}"/>
              </a:ext>
            </a:extLst>
          </p:cNvPr>
          <p:cNvSpPr txBox="1"/>
          <p:nvPr/>
        </p:nvSpPr>
        <p:spPr>
          <a:xfrm>
            <a:off x="227238" y="1211999"/>
            <a:ext cx="2881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BaseStream</a:t>
            </a:r>
            <a:r>
              <a:rPr lang="en-US" dirty="0"/>
              <a:t>&lt;</a:t>
            </a:r>
            <a:r>
              <a:rPr lang="en-US" dirty="0" err="1"/>
              <a:t>T,Stream</a:t>
            </a:r>
            <a:r>
              <a:rPr lang="en-US" dirty="0"/>
              <a:t>&lt;T&gt;&gt;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BF9A2-A61B-62D4-FB21-0663AD31F7CF}"/>
              </a:ext>
            </a:extLst>
          </p:cNvPr>
          <p:cNvSpPr txBox="1"/>
          <p:nvPr/>
        </p:nvSpPr>
        <p:spPr>
          <a:xfrm>
            <a:off x="1261971" y="18419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8C6B05-0392-2678-2578-B8F3F7628C03}"/>
              </a:ext>
            </a:extLst>
          </p:cNvPr>
          <p:cNvSpPr txBox="1"/>
          <p:nvPr/>
        </p:nvSpPr>
        <p:spPr>
          <a:xfrm>
            <a:off x="1655917" y="1841935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D1058-064C-C555-A3F0-0E65118478AD}"/>
              </a:ext>
            </a:extLst>
          </p:cNvPr>
          <p:cNvSpPr txBox="1"/>
          <p:nvPr/>
        </p:nvSpPr>
        <p:spPr>
          <a:xfrm>
            <a:off x="3307353" y="1885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080CF-3E88-BFC0-FEC1-CC01020FC37E}"/>
              </a:ext>
            </a:extLst>
          </p:cNvPr>
          <p:cNvSpPr txBox="1"/>
          <p:nvPr/>
        </p:nvSpPr>
        <p:spPr>
          <a:xfrm>
            <a:off x="3683335" y="1878177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4258829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CB3EAE-01CE-7072-003E-F8FDDD607816}"/>
              </a:ext>
            </a:extLst>
          </p:cNvPr>
          <p:cNvSpPr/>
          <p:nvPr/>
        </p:nvSpPr>
        <p:spPr>
          <a:xfrm>
            <a:off x="1143000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E7C164-7DDD-70D5-3630-803F369EE9F3}"/>
              </a:ext>
            </a:extLst>
          </p:cNvPr>
          <p:cNvSpPr/>
          <p:nvPr/>
        </p:nvSpPr>
        <p:spPr>
          <a:xfrm>
            <a:off x="2220686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9C7F09-38FA-2D55-DD49-AF5E92DACAC4}"/>
              </a:ext>
            </a:extLst>
          </p:cNvPr>
          <p:cNvSpPr/>
          <p:nvPr/>
        </p:nvSpPr>
        <p:spPr>
          <a:xfrm>
            <a:off x="3298372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David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90BE3D-CC1E-967C-0741-5A195700908D}"/>
              </a:ext>
            </a:extLst>
          </p:cNvPr>
          <p:cNvSpPr/>
          <p:nvPr/>
        </p:nvSpPr>
        <p:spPr>
          <a:xfrm>
            <a:off x="4376058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DE95DA-C701-285D-CC64-135C9815E3D3}"/>
              </a:ext>
            </a:extLst>
          </p:cNvPr>
          <p:cNvSpPr/>
          <p:nvPr/>
        </p:nvSpPr>
        <p:spPr>
          <a:xfrm>
            <a:off x="1621971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3E8E0-4CF8-958C-CC94-004F955F3635}"/>
              </a:ext>
            </a:extLst>
          </p:cNvPr>
          <p:cNvSpPr/>
          <p:nvPr/>
        </p:nvSpPr>
        <p:spPr>
          <a:xfrm>
            <a:off x="2699657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F25E23-35D3-B88E-A61B-92BB8574D391}"/>
              </a:ext>
            </a:extLst>
          </p:cNvPr>
          <p:cNvSpPr/>
          <p:nvPr/>
        </p:nvSpPr>
        <p:spPr>
          <a:xfrm>
            <a:off x="3777343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ACD520-AFE3-25DB-62C1-B61035F066D4}"/>
              </a:ext>
            </a:extLst>
          </p:cNvPr>
          <p:cNvSpPr/>
          <p:nvPr/>
        </p:nvSpPr>
        <p:spPr>
          <a:xfrm>
            <a:off x="4855029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3637E-8018-A740-DFAE-96D2EB06F712}"/>
              </a:ext>
            </a:extLst>
          </p:cNvPr>
          <p:cNvSpPr txBox="1"/>
          <p:nvPr/>
        </p:nvSpPr>
        <p:spPr>
          <a:xfrm>
            <a:off x="2024743" y="217714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75AA3-A3F4-E344-43FB-EB7FED28BDB2}"/>
              </a:ext>
            </a:extLst>
          </p:cNvPr>
          <p:cNvSpPr txBox="1"/>
          <p:nvPr/>
        </p:nvSpPr>
        <p:spPr>
          <a:xfrm>
            <a:off x="3178788" y="3113314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E9EA5-90DB-1895-D70C-9E5D994BC1E3}"/>
              </a:ext>
            </a:extLst>
          </p:cNvPr>
          <p:cNvSpPr/>
          <p:nvPr/>
        </p:nvSpPr>
        <p:spPr>
          <a:xfrm>
            <a:off x="1681843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021DA2-5141-12CE-617D-8A7B81950738}"/>
              </a:ext>
            </a:extLst>
          </p:cNvPr>
          <p:cNvSpPr/>
          <p:nvPr/>
        </p:nvSpPr>
        <p:spPr>
          <a:xfrm>
            <a:off x="2759529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E84AC5-0AD7-3D69-3642-7905A7D91A65}"/>
              </a:ext>
            </a:extLst>
          </p:cNvPr>
          <p:cNvSpPr/>
          <p:nvPr/>
        </p:nvSpPr>
        <p:spPr>
          <a:xfrm>
            <a:off x="3837215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631CC-8870-1650-FE7B-CD3DD7C7385C}"/>
              </a:ext>
            </a:extLst>
          </p:cNvPr>
          <p:cNvSpPr/>
          <p:nvPr/>
        </p:nvSpPr>
        <p:spPr>
          <a:xfrm>
            <a:off x="4914901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00A0A4-E4B1-AE83-8A47-BD4944BF8084}"/>
              </a:ext>
            </a:extLst>
          </p:cNvPr>
          <p:cNvSpPr txBox="1"/>
          <p:nvPr/>
        </p:nvSpPr>
        <p:spPr>
          <a:xfrm>
            <a:off x="2084615" y="3505200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0F350-7D85-ED7E-50D2-968965ED88B8}"/>
              </a:ext>
            </a:extLst>
          </p:cNvPr>
          <p:cNvSpPr txBox="1"/>
          <p:nvPr/>
        </p:nvSpPr>
        <p:spPr>
          <a:xfrm>
            <a:off x="3238660" y="4441371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43D39-7107-F19D-0AC9-3F8258E77E3E}"/>
              </a:ext>
            </a:extLst>
          </p:cNvPr>
          <p:cNvSpPr/>
          <p:nvPr/>
        </p:nvSpPr>
        <p:spPr>
          <a:xfrm>
            <a:off x="1747157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07879C-8C6A-8175-22EC-C155662F0F66}"/>
              </a:ext>
            </a:extLst>
          </p:cNvPr>
          <p:cNvSpPr/>
          <p:nvPr/>
        </p:nvSpPr>
        <p:spPr>
          <a:xfrm>
            <a:off x="2824843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275250-0E93-DB98-38DB-D6776F50072C}"/>
              </a:ext>
            </a:extLst>
          </p:cNvPr>
          <p:cNvSpPr/>
          <p:nvPr/>
        </p:nvSpPr>
        <p:spPr>
          <a:xfrm>
            <a:off x="3902529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3AF0D2-FB20-E9D3-6AB5-901456B6DDE5}"/>
              </a:ext>
            </a:extLst>
          </p:cNvPr>
          <p:cNvSpPr/>
          <p:nvPr/>
        </p:nvSpPr>
        <p:spPr>
          <a:xfrm>
            <a:off x="4980215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304F68-B2CE-AA3D-E972-45BB5214DBDC}"/>
              </a:ext>
            </a:extLst>
          </p:cNvPr>
          <p:cNvSpPr txBox="1"/>
          <p:nvPr/>
        </p:nvSpPr>
        <p:spPr>
          <a:xfrm>
            <a:off x="2149929" y="4463925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C1CE6E-332F-EE51-C71D-9522D9558887}"/>
              </a:ext>
            </a:extLst>
          </p:cNvPr>
          <p:cNvSpPr txBox="1"/>
          <p:nvPr/>
        </p:nvSpPr>
        <p:spPr>
          <a:xfrm>
            <a:off x="5399474" y="5412547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C368E0-1DA4-15B5-F364-FF36E6771535}"/>
              </a:ext>
            </a:extLst>
          </p:cNvPr>
          <p:cNvSpPr/>
          <p:nvPr/>
        </p:nvSpPr>
        <p:spPr>
          <a:xfrm>
            <a:off x="6738256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40BDEE-6248-011B-B92A-BD876F3D8758}"/>
              </a:ext>
            </a:extLst>
          </p:cNvPr>
          <p:cNvSpPr/>
          <p:nvPr/>
        </p:nvSpPr>
        <p:spPr>
          <a:xfrm>
            <a:off x="7815942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EC67BF-2931-E70B-395A-22F4D0A1EBAC}"/>
              </a:ext>
            </a:extLst>
          </p:cNvPr>
          <p:cNvSpPr/>
          <p:nvPr/>
        </p:nvSpPr>
        <p:spPr>
          <a:xfrm>
            <a:off x="8893628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838673-5AE8-7CE9-C069-C5545D446B96}"/>
              </a:ext>
            </a:extLst>
          </p:cNvPr>
          <p:cNvSpPr/>
          <p:nvPr/>
        </p:nvSpPr>
        <p:spPr>
          <a:xfrm>
            <a:off x="9971314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4D9BD7-E89F-C729-C752-5BE66FFAA0C2}"/>
              </a:ext>
            </a:extLst>
          </p:cNvPr>
          <p:cNvSpPr txBox="1"/>
          <p:nvPr/>
        </p:nvSpPr>
        <p:spPr>
          <a:xfrm>
            <a:off x="9312887" y="179148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442960-E50C-E8BD-C311-3FE2F8CD8ADA}"/>
              </a:ext>
            </a:extLst>
          </p:cNvPr>
          <p:cNvSpPr txBox="1"/>
          <p:nvPr/>
        </p:nvSpPr>
        <p:spPr>
          <a:xfrm>
            <a:off x="8245769" y="735568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E22F3C-906A-9FB7-3C7F-46A6F0B46078}"/>
              </a:ext>
            </a:extLst>
          </p:cNvPr>
          <p:cNvSpPr/>
          <p:nvPr/>
        </p:nvSpPr>
        <p:spPr>
          <a:xfrm>
            <a:off x="6738256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94E5B6-243C-8983-2547-167524837524}"/>
              </a:ext>
            </a:extLst>
          </p:cNvPr>
          <p:cNvSpPr/>
          <p:nvPr/>
        </p:nvSpPr>
        <p:spPr>
          <a:xfrm>
            <a:off x="7815942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9B1EC7-4422-2C52-8635-9A175D2915C4}"/>
              </a:ext>
            </a:extLst>
          </p:cNvPr>
          <p:cNvSpPr/>
          <p:nvPr/>
        </p:nvSpPr>
        <p:spPr>
          <a:xfrm>
            <a:off x="8893628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9A1CFA-D9BB-6FD5-6756-33B2C7863BBD}"/>
              </a:ext>
            </a:extLst>
          </p:cNvPr>
          <p:cNvSpPr/>
          <p:nvPr/>
        </p:nvSpPr>
        <p:spPr>
          <a:xfrm>
            <a:off x="9971314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9B22F1-E4E8-3721-559F-30AAB0FF0BEA}"/>
              </a:ext>
            </a:extLst>
          </p:cNvPr>
          <p:cNvSpPr txBox="1"/>
          <p:nvPr/>
        </p:nvSpPr>
        <p:spPr>
          <a:xfrm>
            <a:off x="10450445" y="2743982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7E0864-33C4-116B-4AC3-072DDCE0FE31}"/>
              </a:ext>
            </a:extLst>
          </p:cNvPr>
          <p:cNvSpPr txBox="1"/>
          <p:nvPr/>
        </p:nvSpPr>
        <p:spPr>
          <a:xfrm>
            <a:off x="8245769" y="179148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3F4093-3DEA-0285-EB3B-F52CA70931E1}"/>
              </a:ext>
            </a:extLst>
          </p:cNvPr>
          <p:cNvSpPr/>
          <p:nvPr/>
        </p:nvSpPr>
        <p:spPr>
          <a:xfrm>
            <a:off x="7070273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7F06ECB-8FE2-9720-9242-E4F68CAE3E9A}"/>
              </a:ext>
            </a:extLst>
          </p:cNvPr>
          <p:cNvSpPr/>
          <p:nvPr/>
        </p:nvSpPr>
        <p:spPr>
          <a:xfrm>
            <a:off x="8147959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3BD06F-FA4B-27CF-1D0F-347AB92D3D26}"/>
              </a:ext>
            </a:extLst>
          </p:cNvPr>
          <p:cNvSpPr/>
          <p:nvPr/>
        </p:nvSpPr>
        <p:spPr>
          <a:xfrm>
            <a:off x="9225645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92E1BF-523C-02B8-B6DC-400FA616B57E}"/>
              </a:ext>
            </a:extLst>
          </p:cNvPr>
          <p:cNvSpPr/>
          <p:nvPr/>
        </p:nvSpPr>
        <p:spPr>
          <a:xfrm>
            <a:off x="10303331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1817DC-6BF2-75EC-C824-709BA0FD4322}"/>
              </a:ext>
            </a:extLst>
          </p:cNvPr>
          <p:cNvSpPr txBox="1"/>
          <p:nvPr/>
        </p:nvSpPr>
        <p:spPr>
          <a:xfrm>
            <a:off x="10782462" y="4470150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500371-698D-011B-BF7C-738E2E99A6EA}"/>
              </a:ext>
            </a:extLst>
          </p:cNvPr>
          <p:cNvSpPr txBox="1"/>
          <p:nvPr/>
        </p:nvSpPr>
        <p:spPr>
          <a:xfrm>
            <a:off x="9644904" y="3495097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73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DA718-B140-298A-E15E-130A61BD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86" y="0"/>
            <a:ext cx="9222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3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AFB71-26D0-9BF0-6764-3865074F7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6406" cy="2189494"/>
          </a:xfrm>
          <a:prstGeom prst="rect">
            <a:avLst/>
          </a:prstGeom>
        </p:spPr>
      </p:pic>
      <p:sp>
        <p:nvSpPr>
          <p:cNvPr id="5" name="Trapezoid 4">
            <a:extLst>
              <a:ext uri="{FF2B5EF4-FFF2-40B4-BE49-F238E27FC236}">
                <a16:creationId xmlns:a16="http://schemas.microsoft.com/office/drawing/2014/main" id="{D769FE7B-161F-2E8A-74BA-F906A98C0C16}"/>
              </a:ext>
            </a:extLst>
          </p:cNvPr>
          <p:cNvSpPr/>
          <p:nvPr/>
        </p:nvSpPr>
        <p:spPr>
          <a:xfrm rot="5400000">
            <a:off x="6994913" y="3646715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5462A-83AC-4BA7-EDD8-022E503190F5}"/>
              </a:ext>
            </a:extLst>
          </p:cNvPr>
          <p:cNvSpPr txBox="1"/>
          <p:nvPr/>
        </p:nvSpPr>
        <p:spPr>
          <a:xfrm>
            <a:off x="6842513" y="541020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F5E35-2E1B-3215-B16E-B8426A51D22C}"/>
              </a:ext>
            </a:extLst>
          </p:cNvPr>
          <p:cNvSpPr txBox="1"/>
          <p:nvPr/>
        </p:nvSpPr>
        <p:spPr>
          <a:xfrm>
            <a:off x="6842513" y="588917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F50FD-D7EC-DF51-D8D4-CFACDBFF91FC}"/>
              </a:ext>
            </a:extLst>
          </p:cNvPr>
          <p:cNvSpPr txBox="1"/>
          <p:nvPr/>
        </p:nvSpPr>
        <p:spPr>
          <a:xfrm>
            <a:off x="11736596" y="388071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C4C0841-273B-4D36-27E2-4304BE4A6169}"/>
              </a:ext>
            </a:extLst>
          </p:cNvPr>
          <p:cNvCxnSpPr>
            <a:stCxn id="6" idx="3"/>
            <a:endCxn id="5" idx="3"/>
          </p:cNvCxnSpPr>
          <p:nvPr/>
        </p:nvCxnSpPr>
        <p:spPr>
          <a:xfrm flipV="1">
            <a:off x="7169847" y="5163912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477BAA-2E90-3583-502F-1D38020E6D54}"/>
              </a:ext>
            </a:extLst>
          </p:cNvPr>
          <p:cNvCxnSpPr>
            <a:stCxn id="7" idx="3"/>
            <a:endCxn id="5" idx="3"/>
          </p:cNvCxnSpPr>
          <p:nvPr/>
        </p:nvCxnSpPr>
        <p:spPr>
          <a:xfrm flipV="1">
            <a:off x="7169847" y="5163912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55A2578-449B-E9D1-69AE-B970CCEEAC64}"/>
              </a:ext>
            </a:extLst>
          </p:cNvPr>
          <p:cNvSpPr/>
          <p:nvPr/>
        </p:nvSpPr>
        <p:spPr>
          <a:xfrm>
            <a:off x="6635686" y="3113314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D5F7F6-A410-62E8-CE1D-60DF801BBDF4}"/>
              </a:ext>
            </a:extLst>
          </p:cNvPr>
          <p:cNvSpPr/>
          <p:nvPr/>
        </p:nvSpPr>
        <p:spPr>
          <a:xfrm>
            <a:off x="6636449" y="3582472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D87497-B5A8-DEFB-5AA7-15B40AAB3EDB}"/>
              </a:ext>
            </a:extLst>
          </p:cNvPr>
          <p:cNvSpPr/>
          <p:nvPr/>
        </p:nvSpPr>
        <p:spPr>
          <a:xfrm>
            <a:off x="6635686" y="4065381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1ECDE-3323-33E5-6F1E-5CDE346EAA17}"/>
              </a:ext>
            </a:extLst>
          </p:cNvPr>
          <p:cNvSpPr/>
          <p:nvPr/>
        </p:nvSpPr>
        <p:spPr>
          <a:xfrm>
            <a:off x="6635686" y="4546321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A418A3-07ED-6E64-AA25-908891C5517A}"/>
              </a:ext>
            </a:extLst>
          </p:cNvPr>
          <p:cNvCxnSpPr>
            <a:stCxn id="13" idx="3"/>
          </p:cNvCxnSpPr>
          <p:nvPr/>
        </p:nvCxnSpPr>
        <p:spPr>
          <a:xfrm flipV="1">
            <a:off x="7473886" y="3328791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2A8957-1EBF-DD7D-DDFB-85CC3F02492A}"/>
              </a:ext>
            </a:extLst>
          </p:cNvPr>
          <p:cNvCxnSpPr>
            <a:stCxn id="14" idx="3"/>
          </p:cNvCxnSpPr>
          <p:nvPr/>
        </p:nvCxnSpPr>
        <p:spPr>
          <a:xfrm flipV="1">
            <a:off x="7474649" y="3797949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10C2E7-80CC-652F-1CAA-D7F91F9C01BA}"/>
              </a:ext>
            </a:extLst>
          </p:cNvPr>
          <p:cNvCxnSpPr>
            <a:stCxn id="15" idx="3"/>
          </p:cNvCxnSpPr>
          <p:nvPr/>
        </p:nvCxnSpPr>
        <p:spPr>
          <a:xfrm flipV="1">
            <a:off x="7473886" y="4280858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A2C6DB-1106-2F6F-92CE-EAF960F9E22C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473886" y="4761799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F59E53-7F32-F3C5-5C88-30C9A4C21B9C}"/>
              </a:ext>
            </a:extLst>
          </p:cNvPr>
          <p:cNvCxnSpPr>
            <a:cxnSpLocks/>
            <a:stCxn id="5" idx="0"/>
            <a:endCxn id="30" idx="1"/>
          </p:cNvCxnSpPr>
          <p:nvPr/>
        </p:nvCxnSpPr>
        <p:spPr>
          <a:xfrm flipV="1">
            <a:off x="8616885" y="4065381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7035EDE-B0B8-65CD-B8BB-47C4FC6BDFCD}"/>
              </a:ext>
            </a:extLst>
          </p:cNvPr>
          <p:cNvSpPr/>
          <p:nvPr/>
        </p:nvSpPr>
        <p:spPr>
          <a:xfrm>
            <a:off x="9516350" y="3716187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FA78FA-74B0-8A99-8D36-C2BA2D9C6803}"/>
              </a:ext>
            </a:extLst>
          </p:cNvPr>
          <p:cNvCxnSpPr>
            <a:cxnSpLocks/>
            <a:stCxn id="30" idx="3"/>
            <a:endCxn id="91" idx="2"/>
          </p:cNvCxnSpPr>
          <p:nvPr/>
        </p:nvCxnSpPr>
        <p:spPr>
          <a:xfrm flipV="1">
            <a:off x="10844407" y="4057367"/>
            <a:ext cx="298083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C4F1FF1-5F40-B5EC-65E4-6BEDF56F10E1}"/>
              </a:ext>
            </a:extLst>
          </p:cNvPr>
          <p:cNvSpPr txBox="1"/>
          <p:nvPr/>
        </p:nvSpPr>
        <p:spPr>
          <a:xfrm>
            <a:off x="9380279" y="5268687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D78FB1-9BF6-946B-5FDE-B82DC41A1214}"/>
              </a:ext>
            </a:extLst>
          </p:cNvPr>
          <p:cNvSpPr txBox="1"/>
          <p:nvPr/>
        </p:nvSpPr>
        <p:spPr>
          <a:xfrm>
            <a:off x="9404177" y="5704506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930F5DB-288C-4761-C776-97920F4C30FF}"/>
              </a:ext>
            </a:extLst>
          </p:cNvPr>
          <p:cNvCxnSpPr>
            <a:cxnSpLocks/>
            <a:stCxn id="35" idx="3"/>
            <a:endCxn id="30" idx="2"/>
          </p:cNvCxnSpPr>
          <p:nvPr/>
        </p:nvCxnSpPr>
        <p:spPr>
          <a:xfrm flipV="1">
            <a:off x="9991344" y="4414574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50D7AD0-0D44-9CFA-A02B-10E89146D5BA}"/>
              </a:ext>
            </a:extLst>
          </p:cNvPr>
          <p:cNvCxnSpPr>
            <a:stCxn id="36" idx="3"/>
            <a:endCxn id="30" idx="2"/>
          </p:cNvCxnSpPr>
          <p:nvPr/>
        </p:nvCxnSpPr>
        <p:spPr>
          <a:xfrm flipV="1">
            <a:off x="9985746" y="4414574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rapezoid 45">
            <a:extLst>
              <a:ext uri="{FF2B5EF4-FFF2-40B4-BE49-F238E27FC236}">
                <a16:creationId xmlns:a16="http://schemas.microsoft.com/office/drawing/2014/main" id="{3183E4E5-E4F1-EDC4-DB0F-F54909165F3C}"/>
              </a:ext>
            </a:extLst>
          </p:cNvPr>
          <p:cNvSpPr/>
          <p:nvPr/>
        </p:nvSpPr>
        <p:spPr>
          <a:xfrm rot="5400000">
            <a:off x="741749" y="3505201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24CC1D-AED3-3C78-3F54-2CA8F4868524}"/>
              </a:ext>
            </a:extLst>
          </p:cNvPr>
          <p:cNvSpPr txBox="1"/>
          <p:nvPr/>
        </p:nvSpPr>
        <p:spPr>
          <a:xfrm>
            <a:off x="589349" y="526868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6F41FE-C543-70FE-B13C-76A5E346195C}"/>
              </a:ext>
            </a:extLst>
          </p:cNvPr>
          <p:cNvSpPr txBox="1"/>
          <p:nvPr/>
        </p:nvSpPr>
        <p:spPr>
          <a:xfrm>
            <a:off x="589349" y="5747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DB2A10-DE0B-4FF6-5E2B-52A55E1943FF}"/>
              </a:ext>
            </a:extLst>
          </p:cNvPr>
          <p:cNvSpPr txBox="1"/>
          <p:nvPr/>
        </p:nvSpPr>
        <p:spPr>
          <a:xfrm>
            <a:off x="5473245" y="37392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EDB62067-D06F-433B-FD1A-D282148D4663}"/>
              </a:ext>
            </a:extLst>
          </p:cNvPr>
          <p:cNvCxnSpPr>
            <a:stCxn id="47" idx="3"/>
            <a:endCxn id="46" idx="3"/>
          </p:cNvCxnSpPr>
          <p:nvPr/>
        </p:nvCxnSpPr>
        <p:spPr>
          <a:xfrm flipV="1">
            <a:off x="916683" y="5022398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CB50095-55F1-51CE-65B0-7E48949EA306}"/>
              </a:ext>
            </a:extLst>
          </p:cNvPr>
          <p:cNvCxnSpPr>
            <a:stCxn id="48" idx="3"/>
            <a:endCxn id="46" idx="3"/>
          </p:cNvCxnSpPr>
          <p:nvPr/>
        </p:nvCxnSpPr>
        <p:spPr>
          <a:xfrm flipV="1">
            <a:off x="916683" y="5022398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4B95B65-5C61-80C7-0D1F-5631958307D9}"/>
              </a:ext>
            </a:extLst>
          </p:cNvPr>
          <p:cNvSpPr/>
          <p:nvPr/>
        </p:nvSpPr>
        <p:spPr>
          <a:xfrm>
            <a:off x="382522" y="2971800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A68A1D-DBA0-A726-867F-1562B0D4FC0C}"/>
              </a:ext>
            </a:extLst>
          </p:cNvPr>
          <p:cNvSpPr/>
          <p:nvPr/>
        </p:nvSpPr>
        <p:spPr>
          <a:xfrm>
            <a:off x="383285" y="3440958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F5BB49-54AC-3D96-8759-4385913C9008}"/>
              </a:ext>
            </a:extLst>
          </p:cNvPr>
          <p:cNvSpPr/>
          <p:nvPr/>
        </p:nvSpPr>
        <p:spPr>
          <a:xfrm>
            <a:off x="382522" y="392386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61B039-FFC7-BEA7-3FA2-196D6407F65E}"/>
              </a:ext>
            </a:extLst>
          </p:cNvPr>
          <p:cNvSpPr/>
          <p:nvPr/>
        </p:nvSpPr>
        <p:spPr>
          <a:xfrm>
            <a:off x="382522" y="440480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955C42A-D891-368F-C3E1-DA70F06EC678}"/>
              </a:ext>
            </a:extLst>
          </p:cNvPr>
          <p:cNvCxnSpPr>
            <a:stCxn id="52" idx="3"/>
          </p:cNvCxnSpPr>
          <p:nvPr/>
        </p:nvCxnSpPr>
        <p:spPr>
          <a:xfrm flipV="1">
            <a:off x="1220722" y="3187277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E95C926-ABE6-BDE9-33D5-C3D19A3647B9}"/>
              </a:ext>
            </a:extLst>
          </p:cNvPr>
          <p:cNvCxnSpPr>
            <a:stCxn id="53" idx="3"/>
          </p:cNvCxnSpPr>
          <p:nvPr/>
        </p:nvCxnSpPr>
        <p:spPr>
          <a:xfrm flipV="1">
            <a:off x="1221485" y="3656435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BDD6F8F-9AA8-81FC-9FD0-F31150D60197}"/>
              </a:ext>
            </a:extLst>
          </p:cNvPr>
          <p:cNvCxnSpPr>
            <a:stCxn id="54" idx="3"/>
          </p:cNvCxnSpPr>
          <p:nvPr/>
        </p:nvCxnSpPr>
        <p:spPr>
          <a:xfrm flipV="1">
            <a:off x="1220722" y="4139344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349BDA1-19F9-E46A-6181-F2E2478DDA14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220722" y="4620285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F13B58-C0A0-AC21-FE2F-65F7985C7A0A}"/>
              </a:ext>
            </a:extLst>
          </p:cNvPr>
          <p:cNvCxnSpPr>
            <a:cxnSpLocks/>
            <a:stCxn id="46" idx="0"/>
            <a:endCxn id="61" idx="1"/>
          </p:cNvCxnSpPr>
          <p:nvPr/>
        </p:nvCxnSpPr>
        <p:spPr>
          <a:xfrm flipV="1">
            <a:off x="2363721" y="3923867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55E6D31-02E1-8246-2DEB-1A7531A26D7F}"/>
              </a:ext>
            </a:extLst>
          </p:cNvPr>
          <p:cNvSpPr/>
          <p:nvPr/>
        </p:nvSpPr>
        <p:spPr>
          <a:xfrm>
            <a:off x="3263186" y="3574673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E42345-D4CC-0224-B4B9-7FC50BE06E74}"/>
              </a:ext>
            </a:extLst>
          </p:cNvPr>
          <p:cNvCxnSpPr>
            <a:cxnSpLocks/>
            <a:stCxn id="61" idx="3"/>
            <a:endCxn id="72" idx="2"/>
          </p:cNvCxnSpPr>
          <p:nvPr/>
        </p:nvCxnSpPr>
        <p:spPr>
          <a:xfrm flipV="1">
            <a:off x="4591243" y="3915852"/>
            <a:ext cx="343949" cy="8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C12E410-D0CE-3A87-46AF-ABC8576E0EB3}"/>
              </a:ext>
            </a:extLst>
          </p:cNvPr>
          <p:cNvSpPr txBox="1"/>
          <p:nvPr/>
        </p:nvSpPr>
        <p:spPr>
          <a:xfrm>
            <a:off x="3127115" y="512717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188D28-134B-7450-531B-1D83044BD6CB}"/>
              </a:ext>
            </a:extLst>
          </p:cNvPr>
          <p:cNvSpPr txBox="1"/>
          <p:nvPr/>
        </p:nvSpPr>
        <p:spPr>
          <a:xfrm>
            <a:off x="3151013" y="5562992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8A1D4731-FCFA-4883-A99B-3833B00EB71E}"/>
              </a:ext>
            </a:extLst>
          </p:cNvPr>
          <p:cNvCxnSpPr>
            <a:cxnSpLocks/>
            <a:stCxn id="63" idx="3"/>
            <a:endCxn id="61" idx="2"/>
          </p:cNvCxnSpPr>
          <p:nvPr/>
        </p:nvCxnSpPr>
        <p:spPr>
          <a:xfrm flipV="1">
            <a:off x="3738180" y="4273060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9992B43-205E-D5F3-ED9C-8AC87EE6A8B1}"/>
              </a:ext>
            </a:extLst>
          </p:cNvPr>
          <p:cNvCxnSpPr>
            <a:stCxn id="64" idx="3"/>
            <a:endCxn id="61" idx="2"/>
          </p:cNvCxnSpPr>
          <p:nvPr/>
        </p:nvCxnSpPr>
        <p:spPr>
          <a:xfrm flipV="1">
            <a:off x="3732582" y="4273060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rapezoid 71">
            <a:extLst>
              <a:ext uri="{FF2B5EF4-FFF2-40B4-BE49-F238E27FC236}">
                <a16:creationId xmlns:a16="http://schemas.microsoft.com/office/drawing/2014/main" id="{D984DBDA-F74D-E1C9-C91B-EB268342CB18}"/>
              </a:ext>
            </a:extLst>
          </p:cNvPr>
          <p:cNvSpPr/>
          <p:nvPr/>
        </p:nvSpPr>
        <p:spPr>
          <a:xfrm rot="5400000">
            <a:off x="4633288" y="3750035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191486A-6AF0-24F2-E170-DC9C49744ADF}"/>
              </a:ext>
            </a:extLst>
          </p:cNvPr>
          <p:cNvCxnSpPr/>
          <p:nvPr/>
        </p:nvCxnSpPr>
        <p:spPr>
          <a:xfrm>
            <a:off x="2721429" y="3935360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FA0A53A-8559-6E5E-0F61-29D51736B2A7}"/>
              </a:ext>
            </a:extLst>
          </p:cNvPr>
          <p:cNvCxnSpPr>
            <a:cxnSpLocks/>
          </p:cNvCxnSpPr>
          <p:nvPr/>
        </p:nvCxnSpPr>
        <p:spPr>
          <a:xfrm>
            <a:off x="2721429" y="4620284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BE7DA04-EF87-C49E-3C70-189BD4758551}"/>
              </a:ext>
            </a:extLst>
          </p:cNvPr>
          <p:cNvCxnSpPr/>
          <p:nvPr/>
        </p:nvCxnSpPr>
        <p:spPr>
          <a:xfrm>
            <a:off x="4763217" y="3915851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CB3E6B2-7751-D148-9B05-BBF23701AA38}"/>
              </a:ext>
            </a:extLst>
          </p:cNvPr>
          <p:cNvCxnSpPr>
            <a:cxnSpLocks/>
            <a:stCxn id="72" idx="0"/>
            <a:endCxn id="49" idx="1"/>
          </p:cNvCxnSpPr>
          <p:nvPr/>
        </p:nvCxnSpPr>
        <p:spPr>
          <a:xfrm>
            <a:off x="5266825" y="3915852"/>
            <a:ext cx="206420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rapezoid 90">
            <a:extLst>
              <a:ext uri="{FF2B5EF4-FFF2-40B4-BE49-F238E27FC236}">
                <a16:creationId xmlns:a16="http://schemas.microsoft.com/office/drawing/2014/main" id="{B9E949C1-E6E9-5C35-8474-72B8F778B90E}"/>
              </a:ext>
            </a:extLst>
          </p:cNvPr>
          <p:cNvSpPr/>
          <p:nvPr/>
        </p:nvSpPr>
        <p:spPr>
          <a:xfrm rot="5400000">
            <a:off x="10840586" y="3891550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C955E16-CDEA-8A98-AD86-50961BF4FEFE}"/>
              </a:ext>
            </a:extLst>
          </p:cNvPr>
          <p:cNvCxnSpPr/>
          <p:nvPr/>
        </p:nvCxnSpPr>
        <p:spPr>
          <a:xfrm>
            <a:off x="8928727" y="4076875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6AD334F-DAAF-B14A-098F-4DF1A72622A4}"/>
              </a:ext>
            </a:extLst>
          </p:cNvPr>
          <p:cNvCxnSpPr>
            <a:cxnSpLocks/>
          </p:cNvCxnSpPr>
          <p:nvPr/>
        </p:nvCxnSpPr>
        <p:spPr>
          <a:xfrm>
            <a:off x="8928727" y="4761799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2371F35-8A0B-FF97-C06F-D941AAFE09E8}"/>
              </a:ext>
            </a:extLst>
          </p:cNvPr>
          <p:cNvCxnSpPr/>
          <p:nvPr/>
        </p:nvCxnSpPr>
        <p:spPr>
          <a:xfrm>
            <a:off x="10970515" y="4057366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FB2A929-787D-A110-D516-661500D531B4}"/>
              </a:ext>
            </a:extLst>
          </p:cNvPr>
          <p:cNvCxnSpPr>
            <a:stCxn id="91" idx="0"/>
            <a:endCxn id="8" idx="1"/>
          </p:cNvCxnSpPr>
          <p:nvPr/>
        </p:nvCxnSpPr>
        <p:spPr>
          <a:xfrm>
            <a:off x="11474123" y="4057367"/>
            <a:ext cx="262473" cy="8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011EE997-06F5-B19D-2BFB-C9EBCE449579}"/>
              </a:ext>
            </a:extLst>
          </p:cNvPr>
          <p:cNvSpPr/>
          <p:nvPr/>
        </p:nvSpPr>
        <p:spPr>
          <a:xfrm>
            <a:off x="6096000" y="511628"/>
            <a:ext cx="838200" cy="81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77E05-DDB4-747B-586D-BFCFF584CA0C}"/>
              </a:ext>
            </a:extLst>
          </p:cNvPr>
          <p:cNvSpPr txBox="1"/>
          <p:nvPr/>
        </p:nvSpPr>
        <p:spPr>
          <a:xfrm>
            <a:off x="854789" y="2460776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6C13CA4-5E98-950A-303D-3703273A1F88}"/>
              </a:ext>
            </a:extLst>
          </p:cNvPr>
          <p:cNvCxnSpPr/>
          <p:nvPr/>
        </p:nvCxnSpPr>
        <p:spPr>
          <a:xfrm>
            <a:off x="5266825" y="686581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D5FFC80-46F8-50B9-4130-4184CA4B57FE}"/>
              </a:ext>
            </a:extLst>
          </p:cNvPr>
          <p:cNvCxnSpPr/>
          <p:nvPr/>
        </p:nvCxnSpPr>
        <p:spPr>
          <a:xfrm>
            <a:off x="5266825" y="849867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1DA4C31-70B7-C536-2D2A-69B98F83625D}"/>
              </a:ext>
            </a:extLst>
          </p:cNvPr>
          <p:cNvCxnSpPr/>
          <p:nvPr/>
        </p:nvCxnSpPr>
        <p:spPr>
          <a:xfrm>
            <a:off x="5266825" y="948619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E25827B-0A6D-2727-99C8-F5FE560DF419}"/>
              </a:ext>
            </a:extLst>
          </p:cNvPr>
          <p:cNvCxnSpPr/>
          <p:nvPr/>
        </p:nvCxnSpPr>
        <p:spPr>
          <a:xfrm>
            <a:off x="5266825" y="1111905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BE5141F-9E9C-FC83-FE9D-7214B18487BD}"/>
              </a:ext>
            </a:extLst>
          </p:cNvPr>
          <p:cNvCxnSpPr/>
          <p:nvPr/>
        </p:nvCxnSpPr>
        <p:spPr>
          <a:xfrm>
            <a:off x="6934200" y="906638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EF74521-2C7B-8A9A-4ED9-1910872BD4B9}"/>
              </a:ext>
            </a:extLst>
          </p:cNvPr>
          <p:cNvSpPr txBox="1"/>
          <p:nvPr/>
        </p:nvSpPr>
        <p:spPr>
          <a:xfrm>
            <a:off x="4875581" y="51162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BA98266-FB43-5A67-5F9B-B060B2AE8850}"/>
              </a:ext>
            </a:extLst>
          </p:cNvPr>
          <p:cNvSpPr txBox="1"/>
          <p:nvPr/>
        </p:nvSpPr>
        <p:spPr>
          <a:xfrm>
            <a:off x="4875581" y="72541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DF0ADF5-18E6-9E41-B4ED-1C236E5B2DF7}"/>
              </a:ext>
            </a:extLst>
          </p:cNvPr>
          <p:cNvSpPr txBox="1"/>
          <p:nvPr/>
        </p:nvSpPr>
        <p:spPr>
          <a:xfrm>
            <a:off x="4738458" y="97452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CB8F8A5-125F-E69A-9A88-687B90C81857}"/>
              </a:ext>
            </a:extLst>
          </p:cNvPr>
          <p:cNvSpPr txBox="1"/>
          <p:nvPr/>
        </p:nvSpPr>
        <p:spPr>
          <a:xfrm>
            <a:off x="4763217" y="1315699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5A63357-950F-9FDA-699A-B34ECEF54BA4}"/>
              </a:ext>
            </a:extLst>
          </p:cNvPr>
          <p:cNvSpPr txBox="1"/>
          <p:nvPr/>
        </p:nvSpPr>
        <p:spPr>
          <a:xfrm>
            <a:off x="7109475" y="2635292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</p:spTree>
    <p:extLst>
      <p:ext uri="{BB962C8B-B14F-4D97-AF65-F5344CB8AC3E}">
        <p14:creationId xmlns:p14="http://schemas.microsoft.com/office/powerpoint/2010/main" val="1771099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D44F0-AC05-72E0-4872-45C3B569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65C6B5-F3C4-1E8F-273B-B9CD1FEF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6406" cy="2189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FCF7F-52BA-14B8-EE78-4AA4AC1BCF1B}"/>
              </a:ext>
            </a:extLst>
          </p:cNvPr>
          <p:cNvSpPr txBox="1"/>
          <p:nvPr/>
        </p:nvSpPr>
        <p:spPr>
          <a:xfrm>
            <a:off x="5490708" y="402225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67A760F1-748F-A925-0937-191D787B0538}"/>
              </a:ext>
            </a:extLst>
          </p:cNvPr>
          <p:cNvSpPr/>
          <p:nvPr/>
        </p:nvSpPr>
        <p:spPr>
          <a:xfrm rot="5400000">
            <a:off x="741749" y="3505201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1881C0-0C64-67F9-5B78-1E3FE76B7A6C}"/>
              </a:ext>
            </a:extLst>
          </p:cNvPr>
          <p:cNvSpPr txBox="1"/>
          <p:nvPr/>
        </p:nvSpPr>
        <p:spPr>
          <a:xfrm>
            <a:off x="589349" y="526868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5A2A6C-8B02-11DE-B387-A7925B34D12C}"/>
              </a:ext>
            </a:extLst>
          </p:cNvPr>
          <p:cNvSpPr txBox="1"/>
          <p:nvPr/>
        </p:nvSpPr>
        <p:spPr>
          <a:xfrm>
            <a:off x="589349" y="5747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257040-0300-4A4E-C31E-302E1724807A}"/>
              </a:ext>
            </a:extLst>
          </p:cNvPr>
          <p:cNvSpPr txBox="1"/>
          <p:nvPr/>
        </p:nvSpPr>
        <p:spPr>
          <a:xfrm>
            <a:off x="5473245" y="37392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96DDB510-8901-55C3-CCFE-AA57443B568D}"/>
              </a:ext>
            </a:extLst>
          </p:cNvPr>
          <p:cNvCxnSpPr>
            <a:stCxn id="47" idx="3"/>
            <a:endCxn id="46" idx="3"/>
          </p:cNvCxnSpPr>
          <p:nvPr/>
        </p:nvCxnSpPr>
        <p:spPr>
          <a:xfrm flipV="1">
            <a:off x="916683" y="5022398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39B0C784-7068-74A9-9A40-0A0928B5720B}"/>
              </a:ext>
            </a:extLst>
          </p:cNvPr>
          <p:cNvCxnSpPr>
            <a:stCxn id="48" idx="3"/>
            <a:endCxn id="46" idx="3"/>
          </p:cNvCxnSpPr>
          <p:nvPr/>
        </p:nvCxnSpPr>
        <p:spPr>
          <a:xfrm flipV="1">
            <a:off x="916683" y="5022398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077A6D95-D333-EDCC-5023-9B7D5C4E1DB5}"/>
              </a:ext>
            </a:extLst>
          </p:cNvPr>
          <p:cNvSpPr/>
          <p:nvPr/>
        </p:nvSpPr>
        <p:spPr>
          <a:xfrm>
            <a:off x="382522" y="2971800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C3DC7D-524B-50AB-AB9F-BD14C0E59DE6}"/>
              </a:ext>
            </a:extLst>
          </p:cNvPr>
          <p:cNvSpPr/>
          <p:nvPr/>
        </p:nvSpPr>
        <p:spPr>
          <a:xfrm>
            <a:off x="383285" y="3440958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477949-E1C3-C342-1686-C45E60262EDE}"/>
              </a:ext>
            </a:extLst>
          </p:cNvPr>
          <p:cNvSpPr/>
          <p:nvPr/>
        </p:nvSpPr>
        <p:spPr>
          <a:xfrm>
            <a:off x="382522" y="392386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3E0045-7377-D2D4-38DA-D309F9BB5FE2}"/>
              </a:ext>
            </a:extLst>
          </p:cNvPr>
          <p:cNvSpPr/>
          <p:nvPr/>
        </p:nvSpPr>
        <p:spPr>
          <a:xfrm>
            <a:off x="382522" y="440480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4D1649E-A735-2C92-FDB2-F2098C6C2947}"/>
              </a:ext>
            </a:extLst>
          </p:cNvPr>
          <p:cNvCxnSpPr>
            <a:stCxn id="52" idx="3"/>
          </p:cNvCxnSpPr>
          <p:nvPr/>
        </p:nvCxnSpPr>
        <p:spPr>
          <a:xfrm flipV="1">
            <a:off x="1220722" y="3187277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E8734FC-B4B2-A8D8-1E24-37BFEBA6918A}"/>
              </a:ext>
            </a:extLst>
          </p:cNvPr>
          <p:cNvCxnSpPr>
            <a:stCxn id="53" idx="3"/>
          </p:cNvCxnSpPr>
          <p:nvPr/>
        </p:nvCxnSpPr>
        <p:spPr>
          <a:xfrm flipV="1">
            <a:off x="1221485" y="3656435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94328C-D475-F5F7-D593-921945CAF061}"/>
              </a:ext>
            </a:extLst>
          </p:cNvPr>
          <p:cNvCxnSpPr>
            <a:stCxn id="54" idx="3"/>
          </p:cNvCxnSpPr>
          <p:nvPr/>
        </p:nvCxnSpPr>
        <p:spPr>
          <a:xfrm flipV="1">
            <a:off x="1220722" y="4139344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889B0F4-9F51-9B58-EF2B-3597729A9EC9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220722" y="4620285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6A31701-B1BE-75A2-E120-A50EC5107837}"/>
              </a:ext>
            </a:extLst>
          </p:cNvPr>
          <p:cNvCxnSpPr>
            <a:cxnSpLocks/>
            <a:stCxn id="46" idx="0"/>
            <a:endCxn id="61" idx="1"/>
          </p:cNvCxnSpPr>
          <p:nvPr/>
        </p:nvCxnSpPr>
        <p:spPr>
          <a:xfrm flipV="1">
            <a:off x="2363721" y="3923867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30E90A6-694B-14B3-74BB-F1A8FBCBC98C}"/>
              </a:ext>
            </a:extLst>
          </p:cNvPr>
          <p:cNvSpPr/>
          <p:nvPr/>
        </p:nvSpPr>
        <p:spPr>
          <a:xfrm>
            <a:off x="3263186" y="3574673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379BADB-7F4C-412F-FBF5-CD962B100BE9}"/>
              </a:ext>
            </a:extLst>
          </p:cNvPr>
          <p:cNvCxnSpPr>
            <a:cxnSpLocks/>
            <a:stCxn id="61" idx="3"/>
            <a:endCxn id="72" idx="2"/>
          </p:cNvCxnSpPr>
          <p:nvPr/>
        </p:nvCxnSpPr>
        <p:spPr>
          <a:xfrm flipV="1">
            <a:off x="4591243" y="3915852"/>
            <a:ext cx="343949" cy="8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D6DAF6D-D4C9-83A9-6AC7-CC68CAFC9344}"/>
              </a:ext>
            </a:extLst>
          </p:cNvPr>
          <p:cNvSpPr txBox="1"/>
          <p:nvPr/>
        </p:nvSpPr>
        <p:spPr>
          <a:xfrm>
            <a:off x="3127115" y="512717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09FE91F-535C-C5DA-DDCF-3E59C3473652}"/>
              </a:ext>
            </a:extLst>
          </p:cNvPr>
          <p:cNvSpPr txBox="1"/>
          <p:nvPr/>
        </p:nvSpPr>
        <p:spPr>
          <a:xfrm>
            <a:off x="3151013" y="5562992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A9C67AD2-410F-F217-4757-186708D20DAA}"/>
              </a:ext>
            </a:extLst>
          </p:cNvPr>
          <p:cNvCxnSpPr>
            <a:cxnSpLocks/>
            <a:stCxn id="63" idx="3"/>
            <a:endCxn id="61" idx="2"/>
          </p:cNvCxnSpPr>
          <p:nvPr/>
        </p:nvCxnSpPr>
        <p:spPr>
          <a:xfrm flipV="1">
            <a:off x="3738180" y="4273060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06F73BB-7073-4BEB-9E62-23B40D3A3073}"/>
              </a:ext>
            </a:extLst>
          </p:cNvPr>
          <p:cNvCxnSpPr>
            <a:stCxn id="64" idx="3"/>
            <a:endCxn id="61" idx="2"/>
          </p:cNvCxnSpPr>
          <p:nvPr/>
        </p:nvCxnSpPr>
        <p:spPr>
          <a:xfrm flipV="1">
            <a:off x="3732582" y="4273060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rapezoid 71">
            <a:extLst>
              <a:ext uri="{FF2B5EF4-FFF2-40B4-BE49-F238E27FC236}">
                <a16:creationId xmlns:a16="http://schemas.microsoft.com/office/drawing/2014/main" id="{75B73BFD-5C97-D189-45BC-7BB3E183C57B}"/>
              </a:ext>
            </a:extLst>
          </p:cNvPr>
          <p:cNvSpPr/>
          <p:nvPr/>
        </p:nvSpPr>
        <p:spPr>
          <a:xfrm rot="5400000">
            <a:off x="4633288" y="3750035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D55CE5B-2703-1FC3-8B91-F408582CD959}"/>
              </a:ext>
            </a:extLst>
          </p:cNvPr>
          <p:cNvCxnSpPr/>
          <p:nvPr/>
        </p:nvCxnSpPr>
        <p:spPr>
          <a:xfrm>
            <a:off x="2721429" y="3935360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5BCDEE5-CCAA-10A2-0F72-1909F66DB9EA}"/>
              </a:ext>
            </a:extLst>
          </p:cNvPr>
          <p:cNvCxnSpPr>
            <a:cxnSpLocks/>
          </p:cNvCxnSpPr>
          <p:nvPr/>
        </p:nvCxnSpPr>
        <p:spPr>
          <a:xfrm>
            <a:off x="2721429" y="4620284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8F97BD1-7E73-2D6E-00A8-30E08A0607AE}"/>
              </a:ext>
            </a:extLst>
          </p:cNvPr>
          <p:cNvCxnSpPr/>
          <p:nvPr/>
        </p:nvCxnSpPr>
        <p:spPr>
          <a:xfrm>
            <a:off x="4763217" y="3915851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2CEA28-74A5-1CED-B4A5-9F43794F896E}"/>
              </a:ext>
            </a:extLst>
          </p:cNvPr>
          <p:cNvCxnSpPr>
            <a:cxnSpLocks/>
            <a:stCxn id="72" idx="0"/>
            <a:endCxn id="49" idx="1"/>
          </p:cNvCxnSpPr>
          <p:nvPr/>
        </p:nvCxnSpPr>
        <p:spPr>
          <a:xfrm>
            <a:off x="5266825" y="3915852"/>
            <a:ext cx="206420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74B87A56-81E2-D8DD-591B-ED49E9C5D711}"/>
              </a:ext>
            </a:extLst>
          </p:cNvPr>
          <p:cNvSpPr/>
          <p:nvPr/>
        </p:nvSpPr>
        <p:spPr>
          <a:xfrm>
            <a:off x="6096000" y="511628"/>
            <a:ext cx="838200" cy="81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CLB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9E2FE02-CB20-56E8-D33B-F731209DD332}"/>
              </a:ext>
            </a:extLst>
          </p:cNvPr>
          <p:cNvSpPr txBox="1"/>
          <p:nvPr/>
        </p:nvSpPr>
        <p:spPr>
          <a:xfrm>
            <a:off x="854789" y="2429909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43EA198-88A4-A2BD-243B-8AEAE69F017E}"/>
              </a:ext>
            </a:extLst>
          </p:cNvPr>
          <p:cNvCxnSpPr/>
          <p:nvPr/>
        </p:nvCxnSpPr>
        <p:spPr>
          <a:xfrm>
            <a:off x="5266825" y="686581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6CBD320-3D57-7038-9AB7-2F61EC2298F1}"/>
              </a:ext>
            </a:extLst>
          </p:cNvPr>
          <p:cNvCxnSpPr/>
          <p:nvPr/>
        </p:nvCxnSpPr>
        <p:spPr>
          <a:xfrm>
            <a:off x="5266825" y="849867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61ECA8-061B-011E-A6ED-77250E916664}"/>
              </a:ext>
            </a:extLst>
          </p:cNvPr>
          <p:cNvCxnSpPr/>
          <p:nvPr/>
        </p:nvCxnSpPr>
        <p:spPr>
          <a:xfrm>
            <a:off x="5266825" y="948619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E0987E2-CFCA-E325-21AD-FCE1B8149C60}"/>
              </a:ext>
            </a:extLst>
          </p:cNvPr>
          <p:cNvCxnSpPr/>
          <p:nvPr/>
        </p:nvCxnSpPr>
        <p:spPr>
          <a:xfrm>
            <a:off x="5266825" y="1111905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4807E53-A63E-53B8-BF78-7A8BB0C295C2}"/>
              </a:ext>
            </a:extLst>
          </p:cNvPr>
          <p:cNvCxnSpPr/>
          <p:nvPr/>
        </p:nvCxnSpPr>
        <p:spPr>
          <a:xfrm>
            <a:off x="6934200" y="906638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08A3A-512C-19CA-8333-C560E962CBE6}"/>
              </a:ext>
            </a:extLst>
          </p:cNvPr>
          <p:cNvSpPr txBox="1"/>
          <p:nvPr/>
        </p:nvSpPr>
        <p:spPr>
          <a:xfrm>
            <a:off x="4875581" y="51162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34A3961-BC2D-011B-B71D-E664A03D7B77}"/>
              </a:ext>
            </a:extLst>
          </p:cNvPr>
          <p:cNvSpPr txBox="1"/>
          <p:nvPr/>
        </p:nvSpPr>
        <p:spPr>
          <a:xfrm>
            <a:off x="4875581" y="72541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B5B586D-3209-EDA7-5EFE-3EF74EEFEF95}"/>
              </a:ext>
            </a:extLst>
          </p:cNvPr>
          <p:cNvSpPr txBox="1"/>
          <p:nvPr/>
        </p:nvSpPr>
        <p:spPr>
          <a:xfrm>
            <a:off x="4738458" y="97452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17ADF47-8B75-1F89-CE00-F404A42AEC45}"/>
              </a:ext>
            </a:extLst>
          </p:cNvPr>
          <p:cNvSpPr txBox="1"/>
          <p:nvPr/>
        </p:nvSpPr>
        <p:spPr>
          <a:xfrm>
            <a:off x="4763217" y="1315699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F1C268B-6F42-8737-7FCB-13102F0B8F0C}"/>
              </a:ext>
            </a:extLst>
          </p:cNvPr>
          <p:cNvCxnSpPr/>
          <p:nvPr/>
        </p:nvCxnSpPr>
        <p:spPr>
          <a:xfrm>
            <a:off x="6934200" y="1119642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CDF079C-5342-5DF5-8CCD-5BC7DACBC4CC}"/>
              </a:ext>
            </a:extLst>
          </p:cNvPr>
          <p:cNvSpPr txBox="1"/>
          <p:nvPr/>
        </p:nvSpPr>
        <p:spPr>
          <a:xfrm>
            <a:off x="7827285" y="97452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B5976-40F9-18A9-7457-5382A1DAF1EF}"/>
              </a:ext>
            </a:extLst>
          </p:cNvPr>
          <p:cNvSpPr txBox="1"/>
          <p:nvPr/>
        </p:nvSpPr>
        <p:spPr>
          <a:xfrm>
            <a:off x="7809822" y="69146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81FD12-EE43-E3A9-888B-CA5403CBAB9F}"/>
              </a:ext>
            </a:extLst>
          </p:cNvPr>
          <p:cNvSpPr/>
          <p:nvPr/>
        </p:nvSpPr>
        <p:spPr>
          <a:xfrm>
            <a:off x="228600" y="2614575"/>
            <a:ext cx="2370555" cy="36107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99D253-5C78-74EA-0461-3CA9E1BE4A46}"/>
              </a:ext>
            </a:extLst>
          </p:cNvPr>
          <p:cNvSpPr txBox="1"/>
          <p:nvPr/>
        </p:nvSpPr>
        <p:spPr>
          <a:xfrm>
            <a:off x="6096000" y="436266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 Configurable Logic Block (CLB) is the fundamental building block of an FPGA (Field-Programmable Gate Array). It's where the actual logic functions are implemented and configured. CLBs consist of smaller components like Look-Up Tables (LUTs), flip-flops, and multiplexers, allowing them to implement a wide range of logic functions. 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6D719-DB6A-062D-C3B6-05D5A910B300}"/>
              </a:ext>
            </a:extLst>
          </p:cNvPr>
          <p:cNvSpPr txBox="1"/>
          <p:nvPr/>
        </p:nvSpPr>
        <p:spPr>
          <a:xfrm>
            <a:off x="3896076" y="267148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CLB</a:t>
            </a:r>
          </a:p>
        </p:txBody>
      </p:sp>
    </p:spTree>
    <p:extLst>
      <p:ext uri="{BB962C8B-B14F-4D97-AF65-F5344CB8AC3E}">
        <p14:creationId xmlns:p14="http://schemas.microsoft.com/office/powerpoint/2010/main" val="2303485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282868-ACCF-9C54-138E-F7C53A15897B}"/>
              </a:ext>
            </a:extLst>
          </p:cNvPr>
          <p:cNvSpPr txBox="1"/>
          <p:nvPr/>
        </p:nvSpPr>
        <p:spPr>
          <a:xfrm>
            <a:off x="0" y="0"/>
            <a:ext cx="12192000" cy="544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spcAft>
                <a:spcPts val="150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An FPGA LUT (Look-Up Table) is a fundamental building block for implementing logic in Field-Programmable Gate Arrays. It's essentially a small, configurable memory that stores the truth table of a Boolean function, allowing it to realize any combinational logic circuit with a limited number of inputs.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spcBef>
                <a:spcPts val="750"/>
              </a:spcBef>
              <a:spcAft>
                <a:spcPts val="150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Here's a breakdown of the LUT structure:</a:t>
            </a: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1. Memory Unit (LUT):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LUT itself is a small memory array (typically SRAM) that stores the truth table of the desired logic function.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number of memory cells in the LUT corresponds to the number of possible input combinations. For example, a 4-input LUT has 16 memory cells (2^4), and a 6-input LUT has 64 (2^6).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Each memory cell holds a single bit, representing the output of the function for a specific set of input values.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2. Multiplexer (MUX):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 multiplexer (MUX) is used to select the appropriate output value from the LUT's memory based on the current input values.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MUX's selection lines are connected to the LUT's input signals.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When the input signals change, the MUX selects the corresponding memory location and outputs its stored value.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60311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425A67-C645-0D32-A1A9-52F9615F9DB3}"/>
              </a:ext>
            </a:extLst>
          </p:cNvPr>
          <p:cNvSpPr txBox="1"/>
          <p:nvPr/>
        </p:nvSpPr>
        <p:spPr>
          <a:xfrm>
            <a:off x="0" y="0"/>
            <a:ext cx="12192000" cy="7038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How it works: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input signals are applied to the address lines of the LUT's memory.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memory unit outputs a value based on the input address.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+mj-lt"/>
              <a:buAutoNum type="arabicPeriod" startAt="3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multiplexer selects this output and passes it to the LUT's output.</a:t>
            </a: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Example: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A 3-input LUT can implement any 3-input Boolean function.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To implement an AND gate, the LUT would store a truth table where the output is '1' only when all three inputs are '1'.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Applying the input values to the LUT would select the corresponding memory location, and the AND gate's output (either '0' or '1') would be available at the LUT's output.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Key Features: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Flexibility: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LUTs can implement any combinational logic function with a limited number of inputs.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Configurability: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The contents of the LUT's memory are programmed during FPGA configuration, allowing the same LUT to implement different functions at different times.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Scalability: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Modern FPGAs often use larger LUTs (e.g., 6-input LUTs) to implement more complex logic functions. </a:t>
            </a:r>
            <a:endParaRPr lang="en-US" kern="600" dirty="0"/>
          </a:p>
        </p:txBody>
      </p:sp>
    </p:spTree>
    <p:extLst>
      <p:ext uri="{BB962C8B-B14F-4D97-AF65-F5344CB8AC3E}">
        <p14:creationId xmlns:p14="http://schemas.microsoft.com/office/powerpoint/2010/main" val="1357638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546A24C7-F996-E8A5-F460-D630C199F65A}"/>
              </a:ext>
            </a:extLst>
          </p:cNvPr>
          <p:cNvGrpSpPr/>
          <p:nvPr/>
        </p:nvGrpSpPr>
        <p:grpSpPr>
          <a:xfrm>
            <a:off x="6694713" y="2536372"/>
            <a:ext cx="5159829" cy="3290546"/>
            <a:chOff x="783771" y="626834"/>
            <a:chExt cx="7843442" cy="538366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EA8A82B-3CA7-32C6-720B-4ED63A6B5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771" y="626834"/>
              <a:ext cx="7843442" cy="5383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7A68E6C-8423-4465-1C3A-AF35DCAD8E79}"/>
                </a:ext>
              </a:extLst>
            </p:cNvPr>
            <p:cNvCxnSpPr/>
            <p:nvPr/>
          </p:nvCxnSpPr>
          <p:spPr>
            <a:xfrm>
              <a:off x="2579914" y="1687286"/>
              <a:ext cx="3592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434525-BC95-83D2-F2F4-F026BB72E9B5}"/>
                </a:ext>
              </a:extLst>
            </p:cNvPr>
            <p:cNvCxnSpPr/>
            <p:nvPr/>
          </p:nvCxnSpPr>
          <p:spPr>
            <a:xfrm>
              <a:off x="2667000" y="1828800"/>
              <a:ext cx="2830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5D80204-9FC9-73CB-83DC-01A41D4C0B4E}"/>
                </a:ext>
              </a:extLst>
            </p:cNvPr>
            <p:cNvCxnSpPr/>
            <p:nvPr/>
          </p:nvCxnSpPr>
          <p:spPr>
            <a:xfrm>
              <a:off x="2759528" y="1970314"/>
              <a:ext cx="1796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4F985A-9409-86BB-CE78-C88A14D2E88B}"/>
                </a:ext>
              </a:extLst>
            </p:cNvPr>
            <p:cNvCxnSpPr/>
            <p:nvPr/>
          </p:nvCxnSpPr>
          <p:spPr>
            <a:xfrm>
              <a:off x="3679371" y="1687286"/>
              <a:ext cx="1959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47B4C15-A760-C223-1482-17B7883C848B}"/>
                </a:ext>
              </a:extLst>
            </p:cNvPr>
            <p:cNvCxnSpPr/>
            <p:nvPr/>
          </p:nvCxnSpPr>
          <p:spPr>
            <a:xfrm>
              <a:off x="3679371" y="1828800"/>
              <a:ext cx="2721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EBE860-3588-07B3-3D36-DF1AD4139541}"/>
                </a:ext>
              </a:extLst>
            </p:cNvPr>
            <p:cNvCxnSpPr/>
            <p:nvPr/>
          </p:nvCxnSpPr>
          <p:spPr>
            <a:xfrm>
              <a:off x="3679371" y="1970314"/>
              <a:ext cx="3483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24B4C2-F13F-20CF-5219-9980D19ED8D6}"/>
                </a:ext>
              </a:extLst>
            </p:cNvPr>
            <p:cNvSpPr/>
            <p:nvPr/>
          </p:nvSpPr>
          <p:spPr>
            <a:xfrm>
              <a:off x="3815442" y="2351314"/>
              <a:ext cx="212272" cy="3047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1ED052-FA23-9EE1-513C-C96A2D54FA3F}"/>
                </a:ext>
              </a:extLst>
            </p:cNvPr>
            <p:cNvSpPr/>
            <p:nvPr/>
          </p:nvSpPr>
          <p:spPr>
            <a:xfrm>
              <a:off x="5050971" y="2351314"/>
              <a:ext cx="293915" cy="3047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A2B5D8F-F9E2-EDF3-6AB9-1AD18BF6B431}"/>
                </a:ext>
              </a:extLst>
            </p:cNvPr>
            <p:cNvCxnSpPr>
              <a:cxnSpLocks/>
            </p:cNvCxnSpPr>
            <p:nvPr/>
          </p:nvCxnSpPr>
          <p:spPr>
            <a:xfrm>
              <a:off x="5050971" y="2841171"/>
              <a:ext cx="381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3FBB11D-D362-3703-8DA5-67E6D3177C12}"/>
                </a:ext>
              </a:extLst>
            </p:cNvPr>
            <p:cNvCxnSpPr/>
            <p:nvPr/>
          </p:nvCxnSpPr>
          <p:spPr>
            <a:xfrm>
              <a:off x="5203371" y="2982686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2B7C88-2BAF-4E40-93E8-EBE06A59E2AA}"/>
                </a:ext>
              </a:extLst>
            </p:cNvPr>
            <p:cNvCxnSpPr/>
            <p:nvPr/>
          </p:nvCxnSpPr>
          <p:spPr>
            <a:xfrm>
              <a:off x="5344886" y="3200400"/>
              <a:ext cx="8708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D57749-7E15-8BFD-25BD-D4D6EFBDBF56}"/>
                </a:ext>
              </a:extLst>
            </p:cNvPr>
            <p:cNvCxnSpPr>
              <a:cxnSpLocks/>
            </p:cNvCxnSpPr>
            <p:nvPr/>
          </p:nvCxnSpPr>
          <p:spPr>
            <a:xfrm>
              <a:off x="6215743" y="2982686"/>
              <a:ext cx="21771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FDEEB67-F91C-8EFD-C441-840B99EC6B0E}"/>
                </a:ext>
              </a:extLst>
            </p:cNvPr>
            <p:cNvCxnSpPr>
              <a:cxnSpLocks/>
            </p:cNvCxnSpPr>
            <p:nvPr/>
          </p:nvCxnSpPr>
          <p:spPr>
            <a:xfrm>
              <a:off x="6215743" y="2841171"/>
              <a:ext cx="14151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FA1C3F-03EF-7B73-A952-4FE438B9EAB0}"/>
                </a:ext>
              </a:extLst>
            </p:cNvPr>
            <p:cNvCxnSpPr/>
            <p:nvPr/>
          </p:nvCxnSpPr>
          <p:spPr>
            <a:xfrm>
              <a:off x="6215743" y="3200400"/>
              <a:ext cx="33745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4879023-D3D4-86AF-9F37-CE50FFC477C2}"/>
              </a:ext>
            </a:extLst>
          </p:cNvPr>
          <p:cNvSpPr txBox="1"/>
          <p:nvPr/>
        </p:nvSpPr>
        <p:spPr>
          <a:xfrm>
            <a:off x="5431971" y="61520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https://hdlbits.01xz.net/wiki/Main_Page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8EDB80-5A84-294A-99DE-4DEF52B1CC14}"/>
              </a:ext>
            </a:extLst>
          </p:cNvPr>
          <p:cNvSpPr txBox="1"/>
          <p:nvPr/>
        </p:nvSpPr>
        <p:spPr>
          <a:xfrm>
            <a:off x="6847114" y="77779"/>
            <a:ext cx="4844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What you need to know about the internal structure of FPGA_VEMEKO</a:t>
            </a:r>
            <a:endParaRPr lang="en-US" dirty="0"/>
          </a:p>
        </p:txBody>
      </p:sp>
      <p:pic>
        <p:nvPicPr>
          <p:cNvPr id="37" name="Picture 2" descr="fpga_2">
            <a:extLst>
              <a:ext uri="{FF2B5EF4-FFF2-40B4-BE49-F238E27FC236}">
                <a16:creationId xmlns:a16="http://schemas.microsoft.com/office/drawing/2014/main" id="{8068EA5F-E44D-91A1-6B79-218349CE1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3" y="1119752"/>
            <a:ext cx="7236563" cy="447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D216225-4333-B622-7745-2C1F9FAFADE7}"/>
              </a:ext>
            </a:extLst>
          </p:cNvPr>
          <p:cNvSpPr txBox="1"/>
          <p:nvPr/>
        </p:nvSpPr>
        <p:spPr>
          <a:xfrm>
            <a:off x="381000" y="287392"/>
            <a:ext cx="5192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Structure of Field Programmable Gate Array (FPGA)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706426-8917-BD0A-AFAD-F46224CCACC9}"/>
              </a:ext>
            </a:extLst>
          </p:cNvPr>
          <p:cNvSpPr txBox="1"/>
          <p:nvPr/>
        </p:nvSpPr>
        <p:spPr>
          <a:xfrm>
            <a:off x="5780749" y="88812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An FPGA, or Field Programmable Gate Array, is built around a grid of configurable logic blocks (CLBs) and specialized blocks like DSPs and RAM, connected by a programmable interconnect network. These components allow for flexible logic implementation and customization for specific applications. </a:t>
            </a:r>
            <a:endParaRPr lang="en-US" dirty="0"/>
          </a:p>
        </p:txBody>
      </p:sp>
      <p:pic>
        <p:nvPicPr>
          <p:cNvPr id="43" name="Picture 42" descr="A yellow exclamation mark in a black background&#10;&#10;AI-generated content may be incorrect.">
            <a:extLst>
              <a:ext uri="{FF2B5EF4-FFF2-40B4-BE49-F238E27FC236}">
                <a16:creationId xmlns:a16="http://schemas.microsoft.com/office/drawing/2014/main" id="{0D8F141C-3BE1-687E-9387-7DD6EECDD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21965" y="6110053"/>
            <a:ext cx="589670" cy="589670"/>
          </a:xfrm>
          <a:prstGeom prst="rect">
            <a:avLst/>
          </a:prstGeom>
        </p:spPr>
      </p:pic>
      <p:pic>
        <p:nvPicPr>
          <p:cNvPr id="49" name="Picture 48" descr="A red triangle sign on a black background&#10;&#10;AI-generated content may be incorrect.">
            <a:extLst>
              <a:ext uri="{FF2B5EF4-FFF2-40B4-BE49-F238E27FC236}">
                <a16:creationId xmlns:a16="http://schemas.microsoft.com/office/drawing/2014/main" id="{02FC296A-1806-76DE-E423-1E93FC954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842301" y="6110053"/>
            <a:ext cx="589670" cy="49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32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F1359C-F1D4-3E3A-AB07-4BEDFD0617B0}"/>
              </a:ext>
            </a:extLst>
          </p:cNvPr>
          <p:cNvSpPr/>
          <p:nvPr/>
        </p:nvSpPr>
        <p:spPr>
          <a:xfrm>
            <a:off x="3635829" y="586945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B78638-828E-4030-7686-8D9B7DDDFA98}"/>
              </a:ext>
            </a:extLst>
          </p:cNvPr>
          <p:cNvSpPr/>
          <p:nvPr/>
        </p:nvSpPr>
        <p:spPr>
          <a:xfrm>
            <a:off x="6096000" y="58694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9D034C-1439-EE63-1419-7BB07A31873C}"/>
              </a:ext>
            </a:extLst>
          </p:cNvPr>
          <p:cNvSpPr/>
          <p:nvPr/>
        </p:nvSpPr>
        <p:spPr>
          <a:xfrm>
            <a:off x="1905000" y="586945"/>
            <a:ext cx="1480458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DSP</a:t>
            </a:r>
          </a:p>
        </p:txBody>
      </p:sp>
      <p:pic>
        <p:nvPicPr>
          <p:cNvPr id="12" name="Picture 11" descr="A camera with a logo&#10;&#10;AI-generated content may be incorrect.">
            <a:extLst>
              <a:ext uri="{FF2B5EF4-FFF2-40B4-BE49-F238E27FC236}">
                <a16:creationId xmlns:a16="http://schemas.microsoft.com/office/drawing/2014/main" id="{7C94C7FF-B99D-A7CE-5BA6-DAEC43021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164" y="858927"/>
            <a:ext cx="606465" cy="44663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2CC3B4-5866-C39C-293C-A70048FB0B86}"/>
              </a:ext>
            </a:extLst>
          </p:cNvPr>
          <p:cNvCxnSpPr>
            <a:stCxn id="12" idx="3"/>
            <a:endCxn id="4" idx="1"/>
          </p:cNvCxnSpPr>
          <p:nvPr/>
        </p:nvCxnSpPr>
        <p:spPr>
          <a:xfrm>
            <a:off x="1654629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298EDE-94B5-01A6-B25D-FE5308B9A543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3385458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11DF75-6F72-2977-8095-54C1079E7D72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5845629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0FB34E-C3A8-3849-8E69-1E6883E28E81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6346373" y="1082245"/>
            <a:ext cx="5210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computer monitor with a black background&#10;&#10;AI-generated content may be incorrect.">
            <a:extLst>
              <a:ext uri="{FF2B5EF4-FFF2-40B4-BE49-F238E27FC236}">
                <a16:creationId xmlns:a16="http://schemas.microsoft.com/office/drawing/2014/main" id="{9D61A2A6-8107-FF16-FB89-C93DAA814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67438" y="488249"/>
            <a:ext cx="1187991" cy="118799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551F22F-343C-DCE8-890B-4E1EAC063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68520" y="744787"/>
            <a:ext cx="517157" cy="674913"/>
          </a:xfrm>
          <a:prstGeom prst="rect">
            <a:avLst/>
          </a:prstGeom>
        </p:spPr>
      </p:pic>
      <p:sp>
        <p:nvSpPr>
          <p:cNvPr id="36" name="Cylinder 35">
            <a:extLst>
              <a:ext uri="{FF2B5EF4-FFF2-40B4-BE49-F238E27FC236}">
                <a16:creationId xmlns:a16="http://schemas.microsoft.com/office/drawing/2014/main" id="{2F7DCEBE-A6D1-E2CC-C4C1-77873967405A}"/>
              </a:ext>
            </a:extLst>
          </p:cNvPr>
          <p:cNvSpPr/>
          <p:nvPr/>
        </p:nvSpPr>
        <p:spPr>
          <a:xfrm>
            <a:off x="7696200" y="935288"/>
            <a:ext cx="193047" cy="37027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7FAF8C-7D05-2F9B-4BDA-A2887C26AB32}"/>
              </a:ext>
            </a:extLst>
          </p:cNvPr>
          <p:cNvSpPr/>
          <p:nvPr/>
        </p:nvSpPr>
        <p:spPr>
          <a:xfrm>
            <a:off x="3635829" y="2024584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4CDD3D-74AC-541F-37ED-C43D897B44AA}"/>
              </a:ext>
            </a:extLst>
          </p:cNvPr>
          <p:cNvSpPr/>
          <p:nvPr/>
        </p:nvSpPr>
        <p:spPr>
          <a:xfrm>
            <a:off x="8655590" y="205724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AE27D-9B28-AE4F-2C8F-34387B3CF0C1}"/>
              </a:ext>
            </a:extLst>
          </p:cNvPr>
          <p:cNvSpPr/>
          <p:nvPr/>
        </p:nvSpPr>
        <p:spPr>
          <a:xfrm>
            <a:off x="1905000" y="2024584"/>
            <a:ext cx="1480458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DSP</a:t>
            </a:r>
          </a:p>
        </p:txBody>
      </p:sp>
      <p:pic>
        <p:nvPicPr>
          <p:cNvPr id="40" name="Picture 39" descr="A camera with a logo&#10;&#10;AI-generated content may be incorrect.">
            <a:extLst>
              <a:ext uri="{FF2B5EF4-FFF2-40B4-BE49-F238E27FC236}">
                <a16:creationId xmlns:a16="http://schemas.microsoft.com/office/drawing/2014/main" id="{13A1CD09-3577-D811-8972-AA49152D7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164" y="2296566"/>
            <a:ext cx="606465" cy="44663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841036-1CAD-8D81-FE84-0C1DBFE32103}"/>
              </a:ext>
            </a:extLst>
          </p:cNvPr>
          <p:cNvCxnSpPr>
            <a:stCxn id="40" idx="3"/>
            <a:endCxn id="39" idx="1"/>
          </p:cNvCxnSpPr>
          <p:nvPr/>
        </p:nvCxnSpPr>
        <p:spPr>
          <a:xfrm>
            <a:off x="1654629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994F4A-D628-015A-C694-5E05567182E1}"/>
              </a:ext>
            </a:extLst>
          </p:cNvPr>
          <p:cNvCxnSpPr>
            <a:cxnSpLocks/>
            <a:stCxn id="39" idx="3"/>
            <a:endCxn id="37" idx="1"/>
          </p:cNvCxnSpPr>
          <p:nvPr/>
        </p:nvCxnSpPr>
        <p:spPr>
          <a:xfrm>
            <a:off x="3385458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53F0A4-2C79-0FC9-E867-2A6458D31E1D}"/>
              </a:ext>
            </a:extLst>
          </p:cNvPr>
          <p:cNvCxnSpPr>
            <a:cxnSpLocks/>
            <a:stCxn id="37" idx="3"/>
            <a:endCxn id="50" idx="1"/>
          </p:cNvCxnSpPr>
          <p:nvPr/>
        </p:nvCxnSpPr>
        <p:spPr>
          <a:xfrm>
            <a:off x="5845629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C514A5B6-2C9F-84FC-9308-974906F36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68520" y="2182426"/>
            <a:ext cx="517157" cy="674913"/>
          </a:xfrm>
          <a:prstGeom prst="rect">
            <a:avLst/>
          </a:prstGeom>
        </p:spPr>
      </p:pic>
      <p:sp>
        <p:nvSpPr>
          <p:cNvPr id="47" name="Cylinder 46">
            <a:extLst>
              <a:ext uri="{FF2B5EF4-FFF2-40B4-BE49-F238E27FC236}">
                <a16:creationId xmlns:a16="http://schemas.microsoft.com/office/drawing/2014/main" id="{8866BE89-6635-520F-C00D-45D9AA25475F}"/>
              </a:ext>
            </a:extLst>
          </p:cNvPr>
          <p:cNvSpPr/>
          <p:nvPr/>
        </p:nvSpPr>
        <p:spPr>
          <a:xfrm>
            <a:off x="7467601" y="2383814"/>
            <a:ext cx="805542" cy="664031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2A24DF-9FD6-485B-5AD8-31A3B6969DC7}"/>
              </a:ext>
            </a:extLst>
          </p:cNvPr>
          <p:cNvSpPr/>
          <p:nvPr/>
        </p:nvSpPr>
        <p:spPr>
          <a:xfrm>
            <a:off x="6096000" y="2024584"/>
            <a:ext cx="1187991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CPU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E06DEC-8DED-ABAC-1CE1-4FF3C9DBA020}"/>
              </a:ext>
            </a:extLst>
          </p:cNvPr>
          <p:cNvSpPr/>
          <p:nvPr/>
        </p:nvSpPr>
        <p:spPr>
          <a:xfrm>
            <a:off x="7467601" y="2024584"/>
            <a:ext cx="1088571" cy="3047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AEFED8A-451F-E404-E49C-A3E6363992DF}"/>
              </a:ext>
            </a:extLst>
          </p:cNvPr>
          <p:cNvSpPr/>
          <p:nvPr/>
        </p:nvSpPr>
        <p:spPr>
          <a:xfrm>
            <a:off x="1727204" y="1807029"/>
            <a:ext cx="7362368" cy="14093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A black and white image of a door&#10;&#10;AI-generated content may be incorrect.">
            <a:extLst>
              <a:ext uri="{FF2B5EF4-FFF2-40B4-BE49-F238E27FC236}">
                <a16:creationId xmlns:a16="http://schemas.microsoft.com/office/drawing/2014/main" id="{7CA6E482-5A86-6F69-7673-4A4C6E918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32072" y="3265876"/>
            <a:ext cx="941526" cy="941526"/>
          </a:xfrm>
          <a:prstGeom prst="rect">
            <a:avLst/>
          </a:prstGeom>
        </p:spPr>
      </p:pic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9CA7209C-7377-DA81-A9B1-DD23C18E1D9A}"/>
              </a:ext>
            </a:extLst>
          </p:cNvPr>
          <p:cNvCxnSpPr>
            <a:stCxn id="38" idx="2"/>
            <a:endCxn id="63" idx="3"/>
          </p:cNvCxnSpPr>
          <p:nvPr/>
        </p:nvCxnSpPr>
        <p:spPr>
          <a:xfrm rot="5400000">
            <a:off x="4932791" y="-111347"/>
            <a:ext cx="688794" cy="70071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181618E-55AB-0ACB-DC9D-C692FA3C351E}"/>
              </a:ext>
            </a:extLst>
          </p:cNvPr>
          <p:cNvSpPr/>
          <p:nvPr/>
        </p:nvSpPr>
        <p:spPr>
          <a:xfrm>
            <a:off x="4011386" y="5291182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97EF1C2-C8F8-9BB6-4397-C53ADEF5FAA8}"/>
              </a:ext>
            </a:extLst>
          </p:cNvPr>
          <p:cNvSpPr/>
          <p:nvPr/>
        </p:nvSpPr>
        <p:spPr>
          <a:xfrm>
            <a:off x="6379752" y="528045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BDFA73-67E3-7BE8-9E6D-1000AEF6FF56}"/>
              </a:ext>
            </a:extLst>
          </p:cNvPr>
          <p:cNvSpPr/>
          <p:nvPr/>
        </p:nvSpPr>
        <p:spPr>
          <a:xfrm>
            <a:off x="3635829" y="5291182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0BDB0E9-F319-1BBE-FFF0-660E0B2A9361}"/>
              </a:ext>
            </a:extLst>
          </p:cNvPr>
          <p:cNvSpPr txBox="1"/>
          <p:nvPr/>
        </p:nvSpPr>
        <p:spPr>
          <a:xfrm>
            <a:off x="7283991" y="554882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led_0 99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9A29CB6-81E5-4BCA-318B-648ED25316D6}"/>
              </a:ext>
            </a:extLst>
          </p:cNvPr>
          <p:cNvCxnSpPr>
            <a:stCxn id="72" idx="3"/>
            <a:endCxn id="74" idx="1"/>
          </p:cNvCxnSpPr>
          <p:nvPr/>
        </p:nvCxnSpPr>
        <p:spPr>
          <a:xfrm flipV="1">
            <a:off x="6630125" y="5733487"/>
            <a:ext cx="653866" cy="42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8CE175D-1A06-F30C-6DDA-458C50E5E697}"/>
              </a:ext>
            </a:extLst>
          </p:cNvPr>
          <p:cNvSpPr txBox="1"/>
          <p:nvPr/>
        </p:nvSpPr>
        <p:spPr>
          <a:xfrm>
            <a:off x="1048164" y="5417150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pmod_0 78</a:t>
            </a:r>
          </a:p>
          <a:p>
            <a:r>
              <a:rPr lang="en-US" dirty="0"/>
              <a:t>Pmod_1 77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6EB4948-4E3B-AFF9-08BE-46E8C90EC31B}"/>
              </a:ext>
            </a:extLst>
          </p:cNvPr>
          <p:cNvCxnSpPr>
            <a:cxnSpLocks/>
            <a:stCxn id="78" idx="3"/>
            <a:endCxn id="73" idx="1"/>
          </p:cNvCxnSpPr>
          <p:nvPr/>
        </p:nvCxnSpPr>
        <p:spPr>
          <a:xfrm>
            <a:off x="2338902" y="5740316"/>
            <a:ext cx="1296927" cy="46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176CC16-4258-CDA8-6762-811D4D292B36}"/>
              </a:ext>
            </a:extLst>
          </p:cNvPr>
          <p:cNvSpPr txBox="1"/>
          <p:nvPr/>
        </p:nvSpPr>
        <p:spPr>
          <a:xfrm>
            <a:off x="9339943" y="4582886"/>
            <a:ext cx="14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and_gate.cfg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D0A13D-47C4-9F0D-9DE3-9380873DEF0D}"/>
              </a:ext>
            </a:extLst>
          </p:cNvPr>
          <p:cNvSpPr txBox="1"/>
          <p:nvPr/>
        </p:nvSpPr>
        <p:spPr>
          <a:xfrm>
            <a:off x="9339943" y="4952218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and_gate.v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1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703BF84-FE24-B985-4DCD-B0FB1C827C6D}"/>
              </a:ext>
            </a:extLst>
          </p:cNvPr>
          <p:cNvSpPr/>
          <p:nvPr/>
        </p:nvSpPr>
        <p:spPr>
          <a:xfrm>
            <a:off x="697719" y="4593771"/>
            <a:ext cx="3949448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45E949-D389-6D5F-B20C-6C3772E97A76}"/>
              </a:ext>
            </a:extLst>
          </p:cNvPr>
          <p:cNvSpPr/>
          <p:nvPr/>
        </p:nvSpPr>
        <p:spPr>
          <a:xfrm>
            <a:off x="1143000" y="536393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8732B0-057E-45B1-3401-75384B3B352E}"/>
              </a:ext>
            </a:extLst>
          </p:cNvPr>
          <p:cNvSpPr/>
          <p:nvPr/>
        </p:nvSpPr>
        <p:spPr>
          <a:xfrm>
            <a:off x="1316035" y="4374693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CDE659-A467-8BF2-23CF-A61F445B9E5C}"/>
              </a:ext>
            </a:extLst>
          </p:cNvPr>
          <p:cNvSpPr/>
          <p:nvPr/>
        </p:nvSpPr>
        <p:spPr>
          <a:xfrm>
            <a:off x="1340993" y="4006380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6" name="Picture 5" descr="A cartoon of a person&#10;&#10;AI-generated content may be incorrect.">
            <a:extLst>
              <a:ext uri="{FF2B5EF4-FFF2-40B4-BE49-F238E27FC236}">
                <a16:creationId xmlns:a16="http://schemas.microsoft.com/office/drawing/2014/main" id="{2D665FA5-FF6F-16BE-9C90-741910648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7123" y="3757563"/>
            <a:ext cx="591562" cy="81419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114688A-8697-831C-842A-A3C9DC491F6A}"/>
              </a:ext>
            </a:extLst>
          </p:cNvPr>
          <p:cNvSpPr/>
          <p:nvPr/>
        </p:nvSpPr>
        <p:spPr>
          <a:xfrm>
            <a:off x="793320" y="399160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1AB0D2-C495-EB3A-A9B0-A0B74E884128}"/>
              </a:ext>
            </a:extLst>
          </p:cNvPr>
          <p:cNvSpPr/>
          <p:nvPr/>
        </p:nvSpPr>
        <p:spPr>
          <a:xfrm>
            <a:off x="2822788" y="4006379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6A591B-ACC2-D44C-A283-F5A597D671B6}"/>
              </a:ext>
            </a:extLst>
          </p:cNvPr>
          <p:cNvSpPr/>
          <p:nvPr/>
        </p:nvSpPr>
        <p:spPr>
          <a:xfrm>
            <a:off x="1316035" y="489132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3A451-2ED3-C736-EE7F-0A52C7A99FD0}"/>
              </a:ext>
            </a:extLst>
          </p:cNvPr>
          <p:cNvSpPr txBox="1"/>
          <p:nvPr/>
        </p:nvSpPr>
        <p:spPr>
          <a:xfrm>
            <a:off x="697719" y="511629"/>
            <a:ext cx="5745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 compile: check test.cpp (#include &lt;</a:t>
            </a:r>
            <a:r>
              <a:rPr lang="en-US" dirty="0" err="1"/>
              <a:t>stdio.h</a:t>
            </a:r>
            <a:r>
              <a:rPr lang="en-US" dirty="0"/>
              <a:t>&gt;) =&gt; </a:t>
            </a:r>
            <a:r>
              <a:rPr lang="en-US" dirty="0" err="1"/>
              <a:t>test.o</a:t>
            </a:r>
            <a:endParaRPr lang="en-US" dirty="0"/>
          </a:p>
          <a:p>
            <a:r>
              <a:rPr lang="en-US" dirty="0"/>
              <a:t>2, link: </a:t>
            </a:r>
            <a:r>
              <a:rPr lang="en-US" dirty="0" err="1"/>
              <a:t>stdio.a</a:t>
            </a:r>
            <a:r>
              <a:rPr lang="en-US" dirty="0"/>
              <a:t> to </a:t>
            </a:r>
            <a:r>
              <a:rPr lang="en-US" dirty="0" err="1"/>
              <a:t>test.o</a:t>
            </a:r>
            <a:endParaRPr lang="en-US" dirty="0"/>
          </a:p>
          <a:p>
            <a:r>
              <a:rPr lang="en-US" dirty="0"/>
              <a:t>3, build </a:t>
            </a:r>
            <a:r>
              <a:rPr lang="en-US" dirty="0" err="1"/>
              <a:t>test.bin</a:t>
            </a:r>
            <a:r>
              <a:rPr lang="en-US" dirty="0"/>
              <a:t> (</a:t>
            </a:r>
            <a:r>
              <a:rPr lang="en-US" dirty="0" err="1"/>
              <a:t>stdio.a</a:t>
            </a:r>
            <a:r>
              <a:rPr lang="en-US" dirty="0"/>
              <a:t> + </a:t>
            </a:r>
            <a:r>
              <a:rPr lang="en-US" dirty="0" err="1"/>
              <a:t>test.o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657F45-1900-6571-9155-2ACC1C6FF3D9}"/>
              </a:ext>
            </a:extLst>
          </p:cNvPr>
          <p:cNvSpPr/>
          <p:nvPr/>
        </p:nvSpPr>
        <p:spPr>
          <a:xfrm>
            <a:off x="3076378" y="4978852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1381E3-C08E-D1DD-DCA2-1B3CE86D379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3317063" y="4316623"/>
            <a:ext cx="253590" cy="662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5B7CEE-07A2-B503-65F0-6B20432A592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710542" y="4161501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B52AE9-513A-EC9D-5C93-B6D9A846543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2209801" y="510607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0A3E476-DF78-D5EB-1D65-87E57546A3EA}"/>
              </a:ext>
            </a:extLst>
          </p:cNvPr>
          <p:cNvSpPr/>
          <p:nvPr/>
        </p:nvSpPr>
        <p:spPr>
          <a:xfrm>
            <a:off x="662946" y="1633356"/>
            <a:ext cx="2199944" cy="108960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  <a:p>
            <a:pPr marL="285750" indent="-285750" algn="ctr">
              <a:buFontTx/>
              <a:buChar char="-"/>
            </a:pPr>
            <a:r>
              <a:rPr lang="en-US" dirty="0" err="1"/>
              <a:t>test.o</a:t>
            </a:r>
            <a:endParaRPr lang="en-US" dirty="0"/>
          </a:p>
          <a:p>
            <a:pPr marL="285750" indent="-285750" algn="ctr">
              <a:buFontTx/>
              <a:buChar char="-"/>
            </a:pPr>
            <a:r>
              <a:rPr lang="en-US" dirty="0" err="1"/>
              <a:t>Stdio.a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D929EA-D011-3D7F-63BE-DE2F2D0CA789}"/>
              </a:ext>
            </a:extLst>
          </p:cNvPr>
          <p:cNvSpPr txBox="1"/>
          <p:nvPr/>
        </p:nvSpPr>
        <p:spPr>
          <a:xfrm>
            <a:off x="5265483" y="2986597"/>
            <a:ext cx="681897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.so files are dynamic libraries. The suffix stands for "shared object", because all the applications that are linked with the library use the same file, rather than making a copy in the resulting executable.</a:t>
            </a:r>
          </a:p>
          <a:p>
            <a:endParaRPr lang="en-US" dirty="0"/>
          </a:p>
          <a:p>
            <a:r>
              <a:rPr lang="en-US" dirty="0"/>
              <a:t>.a files are static libraries. The suffix stands for "archive", because they're actually just an archive (made with the </a:t>
            </a:r>
            <a:r>
              <a:rPr lang="en-US" dirty="0" err="1"/>
              <a:t>ar</a:t>
            </a:r>
            <a:r>
              <a:rPr lang="en-US" dirty="0"/>
              <a:t> command -- a predecessor of tar that's now just used for making libraries) of the original .o object files.</a:t>
            </a:r>
          </a:p>
          <a:p>
            <a:endParaRPr lang="en-US" dirty="0"/>
          </a:p>
          <a:p>
            <a:r>
              <a:rPr lang="en-US" dirty="0"/>
              <a:t>.la files are text files used by the GNU "</a:t>
            </a:r>
            <a:r>
              <a:rPr lang="en-US" dirty="0" err="1"/>
              <a:t>libtools</a:t>
            </a:r>
            <a:r>
              <a:rPr lang="en-US" dirty="0"/>
              <a:t>" package to describe the files that make up the corresponding library. You can find more information about them in this question: What are </a:t>
            </a:r>
            <a:r>
              <a:rPr lang="en-US" dirty="0" err="1"/>
              <a:t>libtool's</a:t>
            </a:r>
            <a:r>
              <a:rPr lang="en-US" dirty="0"/>
              <a:t> .la file for?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BECE7D-6B33-2DD2-8ABE-3BEA83C3605B}"/>
              </a:ext>
            </a:extLst>
          </p:cNvPr>
          <p:cNvSpPr/>
          <p:nvPr/>
        </p:nvSpPr>
        <p:spPr>
          <a:xfrm>
            <a:off x="8443001" y="1124714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Test01.o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37537A-D49D-AB88-0955-8F9366F0B575}"/>
              </a:ext>
            </a:extLst>
          </p:cNvPr>
          <p:cNvSpPr/>
          <p:nvPr/>
        </p:nvSpPr>
        <p:spPr>
          <a:xfrm>
            <a:off x="10035000" y="1124714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Test02.o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53F72E-7F55-0DB5-E76D-88C34036B506}"/>
              </a:ext>
            </a:extLst>
          </p:cNvPr>
          <p:cNvSpPr/>
          <p:nvPr/>
        </p:nvSpPr>
        <p:spPr>
          <a:xfrm>
            <a:off x="9305359" y="1843002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tcp.so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4A9FD0-ABA8-BAAF-2B51-88B64768414C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>
            <a:off x="9172642" y="1550019"/>
            <a:ext cx="862358" cy="292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C8FCF0-E9F7-AAFE-0C03-5EF60C766C22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10035000" y="1550019"/>
            <a:ext cx="729641" cy="292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92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B690E-6BC8-B942-B009-861B41D4C682}"/>
              </a:ext>
            </a:extLst>
          </p:cNvPr>
          <p:cNvSpPr txBox="1"/>
          <p:nvPr/>
        </p:nvSpPr>
        <p:spPr>
          <a:xfrm>
            <a:off x="0" y="0"/>
            <a:ext cx="12192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QBayLogic</a:t>
            </a:r>
            <a:r>
              <a:rPr lang="en-US" sz="1600" dirty="0"/>
              <a:t> - CPU vs FPGA explained in a short animation</a:t>
            </a:r>
          </a:p>
          <a:p>
            <a:r>
              <a:rPr lang="en-US" sz="1600" dirty="0"/>
              <a:t>https://www.youtube.com/watch?v=BML1YHZpx2o</a:t>
            </a:r>
          </a:p>
          <a:p>
            <a:endParaRPr lang="en-US" sz="1600" dirty="0"/>
          </a:p>
          <a:p>
            <a:r>
              <a:rPr lang="en-US" sz="1600" dirty="0"/>
              <a:t>Look Up Tables in FPGAs</a:t>
            </a:r>
          </a:p>
          <a:p>
            <a:r>
              <a:rPr lang="en-US" sz="1600" dirty="0"/>
              <a:t>https://www.youtube.com/watch?v=C0SvoFFdJnU</a:t>
            </a:r>
          </a:p>
          <a:p>
            <a:endParaRPr lang="en-US" sz="1600" dirty="0"/>
          </a:p>
          <a:p>
            <a:r>
              <a:rPr lang="en-US" sz="1600" dirty="0"/>
              <a:t>FPGA in HFT Systems Explained | Why Reconfigurable Hardware Beats CPUs</a:t>
            </a:r>
          </a:p>
          <a:p>
            <a:r>
              <a:rPr lang="en-US" sz="1600" dirty="0"/>
              <a:t>https://www.youtube.com/watch?v=JmVOEkskft4</a:t>
            </a:r>
          </a:p>
          <a:p>
            <a:endParaRPr lang="en-US" sz="1600" dirty="0"/>
          </a:p>
          <a:p>
            <a:r>
              <a:rPr lang="en-US" sz="1600" dirty="0"/>
              <a:t>Introduction to FPGA Part 1 - What is an FPGA? | Digi-Key Electronics</a:t>
            </a:r>
          </a:p>
          <a:p>
            <a:r>
              <a:rPr lang="en-US" sz="1600" dirty="0"/>
              <a:t>https://www.youtube.com/watch?v=lLg1AgA2Xoo</a:t>
            </a:r>
          </a:p>
          <a:p>
            <a:endParaRPr lang="en-US" sz="1600" dirty="0"/>
          </a:p>
          <a:p>
            <a:r>
              <a:rPr lang="en-US" sz="1600" dirty="0"/>
              <a:t>Introduction to FPGA Part 2 - Getting Started with </a:t>
            </a:r>
            <a:r>
              <a:rPr lang="en-US" sz="1600" dirty="0" err="1"/>
              <a:t>Yosys</a:t>
            </a:r>
            <a:r>
              <a:rPr lang="en-US" sz="1600" dirty="0"/>
              <a:t>, </a:t>
            </a:r>
            <a:r>
              <a:rPr lang="en-US" sz="1600" dirty="0" err="1"/>
              <a:t>IceStorm</a:t>
            </a:r>
            <a:r>
              <a:rPr lang="en-US" sz="1600" dirty="0"/>
              <a:t>, and Apio | Digi-Key Electronics</a:t>
            </a:r>
          </a:p>
          <a:p>
            <a:r>
              <a:rPr lang="en-US" sz="1600" dirty="0"/>
              <a:t>https://www.youtube.com/watch?v=gtkQ84Euyww</a:t>
            </a:r>
          </a:p>
          <a:p>
            <a:endParaRPr lang="en-US" sz="1600" dirty="0"/>
          </a:p>
          <a:p>
            <a:r>
              <a:rPr lang="en-US" sz="1600" dirty="0"/>
              <a:t>Introduction to FPGA Part 3 - Getting Started with Verilog | Digi-Key Electronics</a:t>
            </a:r>
          </a:p>
          <a:p>
            <a:r>
              <a:rPr lang="en-US" sz="1600" dirty="0"/>
              <a:t>https://www.youtube.com/watch?v=A4VfBoP4Hdk</a:t>
            </a:r>
          </a:p>
          <a:p>
            <a:endParaRPr lang="en-US" sz="1600" dirty="0"/>
          </a:p>
          <a:p>
            <a:r>
              <a:rPr lang="en-US" sz="1600" dirty="0"/>
              <a:t>Introduction to FPGA Part 4 - Clocks and Procedural Assignments | Digi-Key Electronics</a:t>
            </a:r>
          </a:p>
          <a:p>
            <a:r>
              <a:rPr lang="en-US" sz="1600" dirty="0"/>
              <a:t>https://www.youtube.com/watch?v=LwQsyeuf9Sk</a:t>
            </a:r>
          </a:p>
          <a:p>
            <a:r>
              <a:rPr lang="en-US" sz="1600" dirty="0"/>
              <a:t>...</a:t>
            </a:r>
          </a:p>
          <a:p>
            <a:endParaRPr lang="en-US" sz="1600" dirty="0"/>
          </a:p>
          <a:p>
            <a:r>
              <a:rPr lang="en-US" sz="1600" dirty="0"/>
              <a:t>FPGA in HFT Systems Explained | Why Reconfigurable Hardware Beats CPUs</a:t>
            </a:r>
          </a:p>
          <a:p>
            <a:r>
              <a:rPr lang="en-US" sz="1600" dirty="0"/>
              <a:t>https://www.youtube.com/watch?v=JmVOEkskft4</a:t>
            </a:r>
          </a:p>
        </p:txBody>
      </p:sp>
    </p:spTree>
    <p:extLst>
      <p:ext uri="{BB962C8B-B14F-4D97-AF65-F5344CB8AC3E}">
        <p14:creationId xmlns:p14="http://schemas.microsoft.com/office/powerpoint/2010/main" val="17652427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775A05-CF64-3E6E-5356-5AC71EEC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38197" cy="6858000"/>
          </a:xfrm>
          <a:prstGeom prst="rect">
            <a:avLst/>
          </a:prstGeom>
        </p:spPr>
      </p:pic>
      <p:pic>
        <p:nvPicPr>
          <p:cNvPr id="4" name="Picture 3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1EC97A63-AADA-94D3-58D8-2C45EAAF6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4" y="3015343"/>
            <a:ext cx="185057" cy="185057"/>
          </a:xfrm>
          <a:prstGeom prst="rect">
            <a:avLst/>
          </a:prstGeom>
        </p:spPr>
      </p:pic>
      <p:pic>
        <p:nvPicPr>
          <p:cNvPr id="5" name="Picture 4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7494458E-99DD-84D9-1A9F-EDCC6AD87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4" y="3918857"/>
            <a:ext cx="185057" cy="185057"/>
          </a:xfrm>
          <a:prstGeom prst="rect">
            <a:avLst/>
          </a:prstGeom>
        </p:spPr>
      </p:pic>
      <p:pic>
        <p:nvPicPr>
          <p:cNvPr id="6" name="Picture 5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5B7A7DCB-3DAF-4E7E-5BDD-0DC634DCB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3" y="5040085"/>
            <a:ext cx="185057" cy="185057"/>
          </a:xfrm>
          <a:prstGeom prst="rect">
            <a:avLst/>
          </a:prstGeom>
        </p:spPr>
      </p:pic>
      <p:pic>
        <p:nvPicPr>
          <p:cNvPr id="7" name="Picture 6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6BDCD38D-F87F-FA15-86E3-A649F09C2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3" y="5388428"/>
            <a:ext cx="185057" cy="185057"/>
          </a:xfrm>
          <a:prstGeom prst="rect">
            <a:avLst/>
          </a:prstGeom>
        </p:spPr>
      </p:pic>
      <p:pic>
        <p:nvPicPr>
          <p:cNvPr id="8" name="Picture 7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964BFECA-C67B-422A-5D60-E21C5FB59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2" y="5671456"/>
            <a:ext cx="185057" cy="185057"/>
          </a:xfrm>
          <a:prstGeom prst="rect">
            <a:avLst/>
          </a:prstGeom>
        </p:spPr>
      </p:pic>
      <p:pic>
        <p:nvPicPr>
          <p:cNvPr id="9" name="Picture 8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198DE63-ABB4-5474-C98E-050746408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51955" y="6264728"/>
            <a:ext cx="185057" cy="185057"/>
          </a:xfrm>
          <a:prstGeom prst="rect">
            <a:avLst/>
          </a:prstGeom>
        </p:spPr>
      </p:pic>
      <p:pic>
        <p:nvPicPr>
          <p:cNvPr id="10" name="Picture 9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C46D722B-F297-C79C-9E29-C929B0584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66895" y="3015343"/>
            <a:ext cx="185057" cy="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819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4FC8B-B71C-1DF9-F15B-BBE404E2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28" y="1600201"/>
            <a:ext cx="10732743" cy="3480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9A5BD-DB03-5E36-CC36-F83BDBDB6D0C}"/>
              </a:ext>
            </a:extLst>
          </p:cNvPr>
          <p:cNvSpPr txBox="1"/>
          <p:nvPr/>
        </p:nvSpPr>
        <p:spPr>
          <a:xfrm>
            <a:off x="0" y="0"/>
            <a:ext cx="1811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Timing Diagram</a:t>
            </a:r>
          </a:p>
        </p:txBody>
      </p:sp>
    </p:spTree>
    <p:extLst>
      <p:ext uri="{BB962C8B-B14F-4D97-AF65-F5344CB8AC3E}">
        <p14:creationId xmlns:p14="http://schemas.microsoft.com/office/powerpoint/2010/main" val="15661401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3A440-D804-2933-BA59-5D0F5FE9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852128"/>
            <a:ext cx="6573167" cy="5153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F6524E-8ACD-0633-EE8F-1A290F4671A9}"/>
              </a:ext>
            </a:extLst>
          </p:cNvPr>
          <p:cNvSpPr txBox="1"/>
          <p:nvPr/>
        </p:nvSpPr>
        <p:spPr>
          <a:xfrm>
            <a:off x="0" y="0"/>
            <a:ext cx="198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Package Diagram</a:t>
            </a:r>
          </a:p>
        </p:txBody>
      </p:sp>
    </p:spTree>
    <p:extLst>
      <p:ext uri="{BB962C8B-B14F-4D97-AF65-F5344CB8AC3E}">
        <p14:creationId xmlns:p14="http://schemas.microsoft.com/office/powerpoint/2010/main" val="30957982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C031FA-E71B-D130-B3A5-5D2B14749789}"/>
              </a:ext>
            </a:extLst>
          </p:cNvPr>
          <p:cNvSpPr txBox="1"/>
          <p:nvPr/>
        </p:nvSpPr>
        <p:spPr>
          <a:xfrm>
            <a:off x="0" y="0"/>
            <a:ext cx="170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6E351-7FF5-8DAE-771C-D15A802A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505" y="0"/>
            <a:ext cx="8764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37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6566F8-9BF6-D0D9-F4BC-64DC7900841D}"/>
              </a:ext>
            </a:extLst>
          </p:cNvPr>
          <p:cNvSpPr/>
          <p:nvPr/>
        </p:nvSpPr>
        <p:spPr>
          <a:xfrm>
            <a:off x="903515" y="772885"/>
            <a:ext cx="3156857" cy="6531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name (Person)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5264A2-8306-642B-B993-3D29A2D23B6D}"/>
              </a:ext>
            </a:extLst>
          </p:cNvPr>
          <p:cNvSpPr/>
          <p:nvPr/>
        </p:nvSpPr>
        <p:spPr>
          <a:xfrm>
            <a:off x="903515" y="1426028"/>
            <a:ext cx="3156857" cy="1001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id: String</a:t>
            </a:r>
          </a:p>
          <a:p>
            <a:r>
              <a:rPr lang="en-US" dirty="0">
                <a:solidFill>
                  <a:schemeClr val="tx1"/>
                </a:solidFill>
              </a:rPr>
              <a:t>name: String</a:t>
            </a:r>
          </a:p>
          <a:p>
            <a:r>
              <a:rPr lang="en-US" dirty="0">
                <a:solidFill>
                  <a:schemeClr val="tx1"/>
                </a:solidFill>
              </a:rPr>
              <a:t>Age: 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665E13-202E-F8C2-7B22-921F3EB4F2B5}"/>
              </a:ext>
            </a:extLst>
          </p:cNvPr>
          <p:cNvSpPr/>
          <p:nvPr/>
        </p:nvSpPr>
        <p:spPr>
          <a:xfrm>
            <a:off x="903515" y="2427514"/>
            <a:ext cx="3156857" cy="1001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boolean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verifyId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  <a:p>
            <a:r>
              <a:rPr lang="en-US" dirty="0">
                <a:solidFill>
                  <a:schemeClr val="tx1"/>
                </a:solidFill>
              </a:rPr>
              <a:t>String </a:t>
            </a:r>
            <a:r>
              <a:rPr lang="en-US" dirty="0" err="1">
                <a:solidFill>
                  <a:schemeClr val="tx1"/>
                </a:solidFill>
              </a:rPr>
              <a:t>fetchAddress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7D9CB-A1D7-0794-6781-F696D30BAB08}"/>
              </a:ext>
            </a:extLst>
          </p:cNvPr>
          <p:cNvSpPr/>
          <p:nvPr/>
        </p:nvSpPr>
        <p:spPr>
          <a:xfrm>
            <a:off x="6324600" y="772885"/>
            <a:ext cx="3156857" cy="6531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 name (</a:t>
            </a:r>
            <a:r>
              <a:rPr lang="en-US" dirty="0" err="1">
                <a:solidFill>
                  <a:schemeClr val="tx1"/>
                </a:solidFill>
              </a:rPr>
              <a:t>computerInterface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0DD1B0-1455-341C-3780-44A085E6DC99}"/>
              </a:ext>
            </a:extLst>
          </p:cNvPr>
          <p:cNvSpPr/>
          <p:nvPr/>
        </p:nvSpPr>
        <p:spPr>
          <a:xfrm>
            <a:off x="6324600" y="1426028"/>
            <a:ext cx="3156857" cy="1415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F5139-0ADB-CDF9-89ED-30B9EEF0DD03}"/>
              </a:ext>
            </a:extLst>
          </p:cNvPr>
          <p:cNvSpPr/>
          <p:nvPr/>
        </p:nvSpPr>
        <p:spPr>
          <a:xfrm>
            <a:off x="6324600" y="1567543"/>
            <a:ext cx="3156857" cy="1861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boolean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verifyId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  <a:p>
            <a:r>
              <a:rPr lang="en-US" dirty="0">
                <a:solidFill>
                  <a:schemeClr val="tx1"/>
                </a:solidFill>
              </a:rPr>
              <a:t>String </a:t>
            </a:r>
            <a:r>
              <a:rPr lang="en-US" dirty="0" err="1">
                <a:solidFill>
                  <a:schemeClr val="tx1"/>
                </a:solidFill>
              </a:rPr>
              <a:t>fetchAddress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9A780F-1C8F-606E-A587-54382C39FE5B}"/>
              </a:ext>
            </a:extLst>
          </p:cNvPr>
          <p:cNvSpPr txBox="1"/>
          <p:nvPr/>
        </p:nvSpPr>
        <p:spPr>
          <a:xfrm>
            <a:off x="587829" y="4060371"/>
            <a:ext cx="13285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public</a:t>
            </a:r>
          </a:p>
          <a:p>
            <a:r>
              <a:rPr lang="en-US" dirty="0"/>
              <a:t>- private</a:t>
            </a:r>
          </a:p>
          <a:p>
            <a:r>
              <a:rPr lang="en-US" dirty="0"/>
              <a:t># protected</a:t>
            </a:r>
          </a:p>
          <a:p>
            <a:r>
              <a:rPr lang="en-US" dirty="0"/>
              <a:t>~ package</a:t>
            </a:r>
          </a:p>
          <a:p>
            <a:r>
              <a:rPr lang="en-US" dirty="0"/>
              <a:t>_ static</a:t>
            </a:r>
          </a:p>
          <a:p>
            <a:r>
              <a:rPr lang="en-US" i="1" dirty="0"/>
              <a:t>abstract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1A3E28-6AD8-4FBE-39E6-1AABF84A0BBC}"/>
              </a:ext>
            </a:extLst>
          </p:cNvPr>
          <p:cNvSpPr/>
          <p:nvPr/>
        </p:nvSpPr>
        <p:spPr>
          <a:xfrm>
            <a:off x="10548256" y="1262743"/>
            <a:ext cx="772886" cy="762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39581-F1B8-C4F2-9AD3-F88E9021AF5B}"/>
              </a:ext>
            </a:extLst>
          </p:cNvPr>
          <p:cNvSpPr txBox="1"/>
          <p:nvPr/>
        </p:nvSpPr>
        <p:spPr>
          <a:xfrm>
            <a:off x="9895114" y="2024743"/>
            <a:ext cx="2111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computerInterface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310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0E030-1369-5B45-CFAF-22B5ECD7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9479" cy="3353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F8453C-8A56-F3C2-56D2-C9A8E8C51D1D}"/>
              </a:ext>
            </a:extLst>
          </p:cNvPr>
          <p:cNvSpPr txBox="1"/>
          <p:nvPr/>
        </p:nvSpPr>
        <p:spPr>
          <a:xfrm>
            <a:off x="0" y="0"/>
            <a:ext cx="273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Generalization (extends)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E871B-20F1-8E7D-7942-D4493009B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479" y="0"/>
            <a:ext cx="3429478" cy="3381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811711-7133-5534-37CB-E89C6B325CE9}"/>
              </a:ext>
            </a:extLst>
          </p:cNvPr>
          <p:cNvSpPr txBox="1"/>
          <p:nvPr/>
        </p:nvSpPr>
        <p:spPr>
          <a:xfrm flipH="1">
            <a:off x="3429477" y="46166"/>
            <a:ext cx="1589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Realization (implements)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2AAF5-31F2-5E79-0554-71DFFC61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957" y="46166"/>
            <a:ext cx="4350605" cy="3307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DF7861-6E43-311F-E7D3-2B71B5BF86D2}"/>
              </a:ext>
            </a:extLst>
          </p:cNvPr>
          <p:cNvSpPr txBox="1"/>
          <p:nvPr/>
        </p:nvSpPr>
        <p:spPr>
          <a:xfrm>
            <a:off x="7151915" y="4616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Dependency (import)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B9629F-C3C4-A729-4F11-3A9D98180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177" y="3504733"/>
            <a:ext cx="2854272" cy="31386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AB86E2-8001-BED2-4D8B-EB0A3D5D1A92}"/>
              </a:ext>
            </a:extLst>
          </p:cNvPr>
          <p:cNvSpPr txBox="1"/>
          <p:nvPr/>
        </p:nvSpPr>
        <p:spPr>
          <a:xfrm>
            <a:off x="7402738" y="3690258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Association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27CF0-BFD9-6396-5ED8-CDC83BD89AA4}"/>
              </a:ext>
            </a:extLst>
          </p:cNvPr>
          <p:cNvSpPr txBox="1"/>
          <p:nvPr/>
        </p:nvSpPr>
        <p:spPr>
          <a:xfrm>
            <a:off x="3225472" y="4059590"/>
            <a:ext cx="453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Student {</a:t>
            </a:r>
          </a:p>
          <a:p>
            <a:r>
              <a:rPr lang="en-US" dirty="0"/>
              <a:t>    List&lt;</a:t>
            </a:r>
            <a:r>
              <a:rPr lang="en-US" b="1" dirty="0"/>
              <a:t>Course</a:t>
            </a:r>
            <a:r>
              <a:rPr lang="en-US" dirty="0"/>
              <a:t>&gt; courses = new </a:t>
            </a:r>
            <a:r>
              <a:rPr lang="en-US" dirty="0" err="1"/>
              <a:t>ArrayList</a:t>
            </a:r>
            <a:r>
              <a:rPr lang="en-US" dirty="0"/>
              <a:t>&lt;&gt;():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F2C9A6-EEE3-B47A-FEA5-05314E5E1965}"/>
              </a:ext>
            </a:extLst>
          </p:cNvPr>
          <p:cNvCxnSpPr/>
          <p:nvPr/>
        </p:nvCxnSpPr>
        <p:spPr>
          <a:xfrm>
            <a:off x="4688288" y="3701144"/>
            <a:ext cx="2133600" cy="0"/>
          </a:xfrm>
          <a:prstGeom prst="straightConnector1">
            <a:avLst/>
          </a:prstGeom>
          <a:ln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3326E4-D991-BEBF-36C7-80B9A819F41F}"/>
              </a:ext>
            </a:extLst>
          </p:cNvPr>
          <p:cNvCxnSpPr/>
          <p:nvPr/>
        </p:nvCxnSpPr>
        <p:spPr>
          <a:xfrm>
            <a:off x="4876801" y="5693228"/>
            <a:ext cx="2133600" cy="0"/>
          </a:xfrm>
          <a:prstGeom prst="straightConnector1">
            <a:avLst/>
          </a:prstGeom>
          <a:ln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0C16BE-0881-5A41-33EA-F426BB8254E9}"/>
              </a:ext>
            </a:extLst>
          </p:cNvPr>
          <p:cNvCxnSpPr/>
          <p:nvPr/>
        </p:nvCxnSpPr>
        <p:spPr>
          <a:xfrm>
            <a:off x="4876801" y="6172200"/>
            <a:ext cx="2133600" cy="0"/>
          </a:xfrm>
          <a:prstGeom prst="straightConnector1">
            <a:avLst/>
          </a:prstGeom>
          <a:ln>
            <a:headEnd type="non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B97C461-D77D-12B5-564B-85F067082CD5}"/>
              </a:ext>
            </a:extLst>
          </p:cNvPr>
          <p:cNvSpPr txBox="1"/>
          <p:nvPr/>
        </p:nvSpPr>
        <p:spPr>
          <a:xfrm>
            <a:off x="5755088" y="5736419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714452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E1088-D236-49E9-EC18-ACAF79FB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81635" cy="3191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C25A3-E843-53D3-6D64-0AAB9965F43A}"/>
              </a:ext>
            </a:extLst>
          </p:cNvPr>
          <p:cNvSpPr txBox="1"/>
          <p:nvPr/>
        </p:nvSpPr>
        <p:spPr>
          <a:xfrm>
            <a:off x="0" y="0"/>
            <a:ext cx="143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Aggregation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DEC60-6112-9DE6-E665-E3D3B251166D}"/>
              </a:ext>
            </a:extLst>
          </p:cNvPr>
          <p:cNvSpPr txBox="1"/>
          <p:nvPr/>
        </p:nvSpPr>
        <p:spPr>
          <a:xfrm>
            <a:off x="402771" y="3352800"/>
            <a:ext cx="30953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Car {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frontLeft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frontRight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backLeft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backRight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Typre</a:t>
            </a:r>
            <a:r>
              <a:rPr lang="en-US" dirty="0"/>
              <a:t> backup = null;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A9055E-1F74-7A01-BA1B-6349A7297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42" y="0"/>
            <a:ext cx="1929639" cy="3192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ACEBA-A498-89DD-30DB-4BB3DDC8AD7D}"/>
              </a:ext>
            </a:extLst>
          </p:cNvPr>
          <p:cNvSpPr txBox="1"/>
          <p:nvPr/>
        </p:nvSpPr>
        <p:spPr>
          <a:xfrm>
            <a:off x="4454899" y="0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038A0-4B96-778E-F65B-C436BF181BB6}"/>
              </a:ext>
            </a:extLst>
          </p:cNvPr>
          <p:cNvSpPr txBox="1"/>
          <p:nvPr/>
        </p:nvSpPr>
        <p:spPr>
          <a:xfrm>
            <a:off x="9035143" y="1208314"/>
            <a:ext cx="28277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Person {</a:t>
            </a:r>
          </a:p>
          <a:p>
            <a:r>
              <a:rPr lang="en-US" dirty="0"/>
              <a:t>    private class Hand {</a:t>
            </a:r>
          </a:p>
          <a:p>
            <a:r>
              <a:rPr lang="en-US" dirty="0"/>
              <a:t>    …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Hand left = new Hand();</a:t>
            </a:r>
          </a:p>
          <a:p>
            <a:r>
              <a:rPr lang="en-US" dirty="0"/>
              <a:t>    Hand right = new Hand();</a:t>
            </a:r>
          </a:p>
          <a:p>
            <a:r>
              <a:rPr lang="en-US" dirty="0"/>
              <a:t>    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4071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B346A2-FBB9-2A34-3EFB-A92A902F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866417"/>
            <a:ext cx="10755226" cy="5125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77ABB6-99BB-5CCC-40CC-A13172BFD1BD}"/>
              </a:ext>
            </a:extLst>
          </p:cNvPr>
          <p:cNvSpPr txBox="1"/>
          <p:nvPr/>
        </p:nvSpPr>
        <p:spPr>
          <a:xfrm>
            <a:off x="0" y="0"/>
            <a:ext cx="178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diagram</a:t>
            </a:r>
          </a:p>
        </p:txBody>
      </p:sp>
    </p:spTree>
    <p:extLst>
      <p:ext uri="{BB962C8B-B14F-4D97-AF65-F5344CB8AC3E}">
        <p14:creationId xmlns:p14="http://schemas.microsoft.com/office/powerpoint/2010/main" val="17940279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7E42B-3341-D1DA-71F5-1BFF28F0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0" y="1442760"/>
            <a:ext cx="11498280" cy="3972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3062C-3EDF-F749-14B3-8DC3CC944E4C}"/>
              </a:ext>
            </a:extLst>
          </p:cNvPr>
          <p:cNvSpPr txBox="1"/>
          <p:nvPr/>
        </p:nvSpPr>
        <p:spPr>
          <a:xfrm>
            <a:off x="0" y="0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368291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4353C4-3714-DCE2-88E7-93936AECB5BB}"/>
              </a:ext>
            </a:extLst>
          </p:cNvPr>
          <p:cNvSpPr/>
          <p:nvPr/>
        </p:nvSpPr>
        <p:spPr>
          <a:xfrm>
            <a:off x="232717" y="5039509"/>
            <a:ext cx="5253683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ABB09D-044B-4F18-A6A0-1F220BE25E74}"/>
              </a:ext>
            </a:extLst>
          </p:cNvPr>
          <p:cNvSpPr/>
          <p:nvPr/>
        </p:nvSpPr>
        <p:spPr>
          <a:xfrm>
            <a:off x="256501" y="5809672"/>
            <a:ext cx="5099994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3013E8-6E72-8DAF-A9B4-D44409A57EC4}"/>
              </a:ext>
            </a:extLst>
          </p:cNvPr>
          <p:cNvSpPr/>
          <p:nvPr/>
        </p:nvSpPr>
        <p:spPr>
          <a:xfrm>
            <a:off x="588363" y="4842967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1385E7-05E1-25AE-3AEE-DEEB9EB3010E}"/>
              </a:ext>
            </a:extLst>
          </p:cNvPr>
          <p:cNvSpPr/>
          <p:nvPr/>
        </p:nvSpPr>
        <p:spPr>
          <a:xfrm>
            <a:off x="1358020" y="2993032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Test.java</a:t>
            </a:r>
          </a:p>
        </p:txBody>
      </p:sp>
      <p:pic>
        <p:nvPicPr>
          <p:cNvPr id="6" name="Picture 5" descr="A cartoon of a person&#10;&#10;AI-generated content may be incorrect.">
            <a:extLst>
              <a:ext uri="{FF2B5EF4-FFF2-40B4-BE49-F238E27FC236}">
                <a16:creationId xmlns:a16="http://schemas.microsoft.com/office/drawing/2014/main" id="{27C6F805-8EF1-428A-610D-28FD75361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2388" y="2796851"/>
            <a:ext cx="591562" cy="81419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30C9C2A-FFE4-90D5-365D-07A2BAED3754}"/>
              </a:ext>
            </a:extLst>
          </p:cNvPr>
          <p:cNvSpPr/>
          <p:nvPr/>
        </p:nvSpPr>
        <p:spPr>
          <a:xfrm>
            <a:off x="858585" y="3030894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1838FC-1555-F207-D986-48144FF5A3AE}"/>
              </a:ext>
            </a:extLst>
          </p:cNvPr>
          <p:cNvSpPr/>
          <p:nvPr/>
        </p:nvSpPr>
        <p:spPr>
          <a:xfrm>
            <a:off x="2964693" y="2981265"/>
            <a:ext cx="1219921" cy="3598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Test.class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07329D-9B4A-B105-1E32-08B88758EDB3}"/>
              </a:ext>
            </a:extLst>
          </p:cNvPr>
          <p:cNvSpPr/>
          <p:nvPr/>
        </p:nvSpPr>
        <p:spPr>
          <a:xfrm>
            <a:off x="602725" y="535490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B9FFBC8-340B-06F6-E549-6EC3B81CB9C6}"/>
              </a:ext>
            </a:extLst>
          </p:cNvPr>
          <p:cNvSpPr/>
          <p:nvPr/>
        </p:nvSpPr>
        <p:spPr>
          <a:xfrm>
            <a:off x="757098" y="837911"/>
            <a:ext cx="3949448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F64EC6-5558-0A81-EBFC-FDBDAE2C5E0F}"/>
              </a:ext>
            </a:extLst>
          </p:cNvPr>
          <p:cNvSpPr/>
          <p:nvPr/>
        </p:nvSpPr>
        <p:spPr>
          <a:xfrm>
            <a:off x="1202379" y="160807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5D68BA-C6E4-8A6F-9706-19948CC09010}"/>
              </a:ext>
            </a:extLst>
          </p:cNvPr>
          <p:cNvSpPr/>
          <p:nvPr/>
        </p:nvSpPr>
        <p:spPr>
          <a:xfrm>
            <a:off x="1375414" y="618833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5FCCAE-B08F-E2C2-CCB4-98C388A76F9D}"/>
              </a:ext>
            </a:extLst>
          </p:cNvPr>
          <p:cNvSpPr/>
          <p:nvPr/>
        </p:nvSpPr>
        <p:spPr>
          <a:xfrm>
            <a:off x="1400372" y="250520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34" name="Picture 33" descr="A cartoon of a person&#10;&#10;AI-generated content may be incorrect.">
            <a:extLst>
              <a:ext uri="{FF2B5EF4-FFF2-40B4-BE49-F238E27FC236}">
                <a16:creationId xmlns:a16="http://schemas.microsoft.com/office/drawing/2014/main" id="{8A37135D-13AB-D8B2-0738-7734384ED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6502" y="1703"/>
            <a:ext cx="591562" cy="814193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2378B25B-7034-6695-4494-93B5089359F7}"/>
              </a:ext>
            </a:extLst>
          </p:cNvPr>
          <p:cNvSpPr/>
          <p:nvPr/>
        </p:nvSpPr>
        <p:spPr>
          <a:xfrm>
            <a:off x="852699" y="23574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D04395-E059-F539-8C27-28F1B857B9CE}"/>
              </a:ext>
            </a:extLst>
          </p:cNvPr>
          <p:cNvSpPr/>
          <p:nvPr/>
        </p:nvSpPr>
        <p:spPr>
          <a:xfrm>
            <a:off x="2882167" y="250519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13CDFC-C95E-C652-BC7A-200D02BD86B7}"/>
              </a:ext>
            </a:extLst>
          </p:cNvPr>
          <p:cNvSpPr/>
          <p:nvPr/>
        </p:nvSpPr>
        <p:spPr>
          <a:xfrm>
            <a:off x="1375414" y="113546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FA7285-45A8-3713-7EE6-51469171A5D0}"/>
              </a:ext>
            </a:extLst>
          </p:cNvPr>
          <p:cNvSpPr/>
          <p:nvPr/>
        </p:nvSpPr>
        <p:spPr>
          <a:xfrm>
            <a:off x="3135757" y="1222992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0C4355-CED2-2068-675A-86E88601C944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3376442" y="560763"/>
            <a:ext cx="253590" cy="662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3F500E-64A2-77E9-66C3-67189AA9B2D8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 flipV="1">
            <a:off x="2769921" y="405641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24F81B-F167-C551-8922-7AC12517C386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2269180" y="135021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5DFE31E-442B-0E37-A5BC-9133DA07B920}"/>
              </a:ext>
            </a:extLst>
          </p:cNvPr>
          <p:cNvSpPr/>
          <p:nvPr/>
        </p:nvSpPr>
        <p:spPr>
          <a:xfrm>
            <a:off x="7234924" y="837911"/>
            <a:ext cx="3949448" cy="77016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215B08-A900-B005-29E2-08FAEDD5BACC}"/>
              </a:ext>
            </a:extLst>
          </p:cNvPr>
          <p:cNvSpPr/>
          <p:nvPr/>
        </p:nvSpPr>
        <p:spPr>
          <a:xfrm>
            <a:off x="7680205" y="160807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574AC5-2A19-A2FD-D5CD-B10882B30AF7}"/>
              </a:ext>
            </a:extLst>
          </p:cNvPr>
          <p:cNvSpPr/>
          <p:nvPr/>
        </p:nvSpPr>
        <p:spPr>
          <a:xfrm>
            <a:off x="7853240" y="1135467"/>
            <a:ext cx="893766" cy="42950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A39548-16E1-7712-5DB2-B535E63FEABF}"/>
              </a:ext>
            </a:extLst>
          </p:cNvPr>
          <p:cNvSpPr/>
          <p:nvPr/>
        </p:nvSpPr>
        <p:spPr>
          <a:xfrm>
            <a:off x="9613583" y="1222992"/>
            <a:ext cx="988550" cy="31024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04EF6C-AB0E-2234-D195-5876AEC295E5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8747006" y="135021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6C10B65-2B2E-8EA8-C9F5-67662C21BB36}"/>
              </a:ext>
            </a:extLst>
          </p:cNvPr>
          <p:cNvSpPr/>
          <p:nvPr/>
        </p:nvSpPr>
        <p:spPr>
          <a:xfrm>
            <a:off x="7853240" y="633797"/>
            <a:ext cx="893766" cy="458564"/>
          </a:xfrm>
          <a:prstGeom prst="rect">
            <a:avLst/>
          </a:prstGeom>
          <a:solidFill>
            <a:schemeClr val="tx2">
              <a:lumMod val="50000"/>
              <a:lumOff val="5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9C528D-AA5E-4CA1-0DC7-C531B5070F8A}"/>
              </a:ext>
            </a:extLst>
          </p:cNvPr>
          <p:cNvSpPr/>
          <p:nvPr/>
        </p:nvSpPr>
        <p:spPr>
          <a:xfrm>
            <a:off x="7787232" y="248817"/>
            <a:ext cx="1369549" cy="31024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49" name="Picture 48" descr="A cartoon of a person&#10;&#10;AI-generated content may be incorrect.">
            <a:extLst>
              <a:ext uri="{FF2B5EF4-FFF2-40B4-BE49-F238E27FC236}">
                <a16:creationId xmlns:a16="http://schemas.microsoft.com/office/drawing/2014/main" id="{8A83C129-8B7D-BCD1-ECAA-A386AE96C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43362" y="0"/>
            <a:ext cx="591562" cy="814193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33003EB3-9061-CE36-7A7C-06B1A451D170}"/>
              </a:ext>
            </a:extLst>
          </p:cNvPr>
          <p:cNvSpPr/>
          <p:nvPr/>
        </p:nvSpPr>
        <p:spPr>
          <a:xfrm>
            <a:off x="7239559" y="234043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FDCC6A-030B-8A33-72AA-2A3241430D44}"/>
              </a:ext>
            </a:extLst>
          </p:cNvPr>
          <p:cNvSpPr/>
          <p:nvPr/>
        </p:nvSpPr>
        <p:spPr>
          <a:xfrm>
            <a:off x="9269027" y="248816"/>
            <a:ext cx="988550" cy="31024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4215A9-579C-34F3-094D-273E41D79633}"/>
              </a:ext>
            </a:extLst>
          </p:cNvPr>
          <p:cNvCxnSpPr>
            <a:cxnSpLocks/>
            <a:stCxn id="48" idx="3"/>
            <a:endCxn id="51" idx="1"/>
          </p:cNvCxnSpPr>
          <p:nvPr/>
        </p:nvCxnSpPr>
        <p:spPr>
          <a:xfrm flipV="1">
            <a:off x="9156781" y="403938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8591983-8CDF-A185-A3E9-B89CDB9DDAC6}"/>
              </a:ext>
            </a:extLst>
          </p:cNvPr>
          <p:cNvCxnSpPr>
            <a:cxnSpLocks/>
            <a:stCxn id="51" idx="2"/>
            <a:endCxn id="45" idx="0"/>
          </p:cNvCxnSpPr>
          <p:nvPr/>
        </p:nvCxnSpPr>
        <p:spPr>
          <a:xfrm>
            <a:off x="9763302" y="559060"/>
            <a:ext cx="344556" cy="663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B989DBEA-971E-9500-3298-FBDA92B697A6}"/>
              </a:ext>
            </a:extLst>
          </p:cNvPr>
          <p:cNvSpPr/>
          <p:nvPr/>
        </p:nvSpPr>
        <p:spPr>
          <a:xfrm>
            <a:off x="467569" y="3635499"/>
            <a:ext cx="4158343" cy="140425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A4534C7-D61E-CEF6-671C-1EC91668E764}"/>
              </a:ext>
            </a:extLst>
          </p:cNvPr>
          <p:cNvSpPr/>
          <p:nvPr/>
        </p:nvSpPr>
        <p:spPr>
          <a:xfrm>
            <a:off x="588363" y="4091503"/>
            <a:ext cx="3578201" cy="925285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44889D6-A626-D414-B744-975D3B95C9B9}"/>
              </a:ext>
            </a:extLst>
          </p:cNvPr>
          <p:cNvSpPr/>
          <p:nvPr/>
        </p:nvSpPr>
        <p:spPr>
          <a:xfrm>
            <a:off x="2982744" y="4434404"/>
            <a:ext cx="1183820" cy="582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499227-B06E-E711-1759-F7BAA2DE4B7B}"/>
              </a:ext>
            </a:extLst>
          </p:cNvPr>
          <p:cNvSpPr/>
          <p:nvPr/>
        </p:nvSpPr>
        <p:spPr>
          <a:xfrm>
            <a:off x="588363" y="3839737"/>
            <a:ext cx="2112377" cy="582383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 system library / package</a:t>
            </a: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44B2984E-8859-4DDF-52E8-2E34BCD5DDB2}"/>
              </a:ext>
            </a:extLst>
          </p:cNvPr>
          <p:cNvSpPr/>
          <p:nvPr/>
        </p:nvSpPr>
        <p:spPr>
          <a:xfrm rot="10800000">
            <a:off x="896688" y="4476501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D16A128-7C88-4620-6207-687C2947351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727569" y="3148154"/>
            <a:ext cx="237124" cy="130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EEE7A5E9-70D8-B6D9-2F42-5850F893DD7E}"/>
              </a:ext>
            </a:extLst>
          </p:cNvPr>
          <p:cNvSpPr/>
          <p:nvPr/>
        </p:nvSpPr>
        <p:spPr>
          <a:xfrm>
            <a:off x="3135757" y="3921027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Test.jar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D68B3C-D26C-7E35-D92B-690376C931EE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>
            <a:off x="3574654" y="3341137"/>
            <a:ext cx="55378" cy="579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CA5D84D-56AD-6FBF-BFA8-E857EF2549F0}"/>
              </a:ext>
            </a:extLst>
          </p:cNvPr>
          <p:cNvSpPr/>
          <p:nvPr/>
        </p:nvSpPr>
        <p:spPr>
          <a:xfrm>
            <a:off x="6938317" y="5103403"/>
            <a:ext cx="5253683" cy="77016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ED8749-F9F2-D34E-A20E-ADE7F61FEF7E}"/>
              </a:ext>
            </a:extLst>
          </p:cNvPr>
          <p:cNvSpPr/>
          <p:nvPr/>
        </p:nvSpPr>
        <p:spPr>
          <a:xfrm>
            <a:off x="6962101" y="5873566"/>
            <a:ext cx="5099994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F34EDC7-51F7-7A76-0D51-A7A54C249F5E}"/>
              </a:ext>
            </a:extLst>
          </p:cNvPr>
          <p:cNvSpPr/>
          <p:nvPr/>
        </p:nvSpPr>
        <p:spPr>
          <a:xfrm>
            <a:off x="7293963" y="4906861"/>
            <a:ext cx="893766" cy="458564"/>
          </a:xfrm>
          <a:prstGeom prst="rect">
            <a:avLst/>
          </a:prstGeom>
          <a:solidFill>
            <a:schemeClr val="tx2">
              <a:lumMod val="50000"/>
              <a:lumOff val="5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3C85E1F-FD6B-93DD-60DC-905BE7D2F613}"/>
              </a:ext>
            </a:extLst>
          </p:cNvPr>
          <p:cNvSpPr/>
          <p:nvPr/>
        </p:nvSpPr>
        <p:spPr>
          <a:xfrm>
            <a:off x="8063620" y="3056926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Test.java</a:t>
            </a:r>
          </a:p>
        </p:txBody>
      </p:sp>
      <p:pic>
        <p:nvPicPr>
          <p:cNvPr id="80" name="Picture 79" descr="A cartoon of a person&#10;&#10;AI-generated content may be incorrect.">
            <a:extLst>
              <a:ext uri="{FF2B5EF4-FFF2-40B4-BE49-F238E27FC236}">
                <a16:creationId xmlns:a16="http://schemas.microsoft.com/office/drawing/2014/main" id="{FFB80BD6-98AF-3922-934E-769D276B9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67988" y="2860745"/>
            <a:ext cx="591562" cy="814193"/>
          </a:xfrm>
          <a:prstGeom prst="rect">
            <a:avLst/>
          </a:prstGeom>
        </p:spPr>
      </p:pic>
      <p:sp>
        <p:nvSpPr>
          <p:cNvPr id="81" name="Arrow: Right 80">
            <a:extLst>
              <a:ext uri="{FF2B5EF4-FFF2-40B4-BE49-F238E27FC236}">
                <a16:creationId xmlns:a16="http://schemas.microsoft.com/office/drawing/2014/main" id="{B5BB16D3-2361-843A-F6CD-F983E060B994}"/>
              </a:ext>
            </a:extLst>
          </p:cNvPr>
          <p:cNvSpPr/>
          <p:nvPr/>
        </p:nvSpPr>
        <p:spPr>
          <a:xfrm>
            <a:off x="7564185" y="3094788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01D712-7ED4-34C4-DD21-ACEFDF3A88F1}"/>
              </a:ext>
            </a:extLst>
          </p:cNvPr>
          <p:cNvSpPr/>
          <p:nvPr/>
        </p:nvSpPr>
        <p:spPr>
          <a:xfrm>
            <a:off x="9670293" y="3045159"/>
            <a:ext cx="1219921" cy="3598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Test.class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8D535DF-3383-98B0-BE64-FF0A90CF2417}"/>
              </a:ext>
            </a:extLst>
          </p:cNvPr>
          <p:cNvSpPr/>
          <p:nvPr/>
        </p:nvSpPr>
        <p:spPr>
          <a:xfrm>
            <a:off x="7308325" y="5418801"/>
            <a:ext cx="893766" cy="42950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86BDD3B-2E18-A722-8961-7F166EBCED7D}"/>
              </a:ext>
            </a:extLst>
          </p:cNvPr>
          <p:cNvSpPr/>
          <p:nvPr/>
        </p:nvSpPr>
        <p:spPr>
          <a:xfrm>
            <a:off x="7173169" y="3699393"/>
            <a:ext cx="4158343" cy="1404257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65A990-9DBC-923F-27BB-710CB6A1518F}"/>
              </a:ext>
            </a:extLst>
          </p:cNvPr>
          <p:cNvSpPr/>
          <p:nvPr/>
        </p:nvSpPr>
        <p:spPr>
          <a:xfrm>
            <a:off x="7293963" y="4155397"/>
            <a:ext cx="3578201" cy="925285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BCAE7D9-7B01-BFF6-AEC7-41A587963775}"/>
              </a:ext>
            </a:extLst>
          </p:cNvPr>
          <p:cNvSpPr/>
          <p:nvPr/>
        </p:nvSpPr>
        <p:spPr>
          <a:xfrm>
            <a:off x="9688344" y="4498298"/>
            <a:ext cx="1183820" cy="58238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AA37A74-2517-9D3E-9E6C-54AB83B8D8E4}"/>
              </a:ext>
            </a:extLst>
          </p:cNvPr>
          <p:cNvSpPr/>
          <p:nvPr/>
        </p:nvSpPr>
        <p:spPr>
          <a:xfrm>
            <a:off x="7293963" y="3903631"/>
            <a:ext cx="2112377" cy="582383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 system library / package</a:t>
            </a: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2D14D2D2-11C7-31F6-0F66-0B4BE611B698}"/>
              </a:ext>
            </a:extLst>
          </p:cNvPr>
          <p:cNvSpPr/>
          <p:nvPr/>
        </p:nvSpPr>
        <p:spPr>
          <a:xfrm rot="10800000">
            <a:off x="7602288" y="4540395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10FC3B-F892-5E89-A5BB-23E9937AD699}"/>
              </a:ext>
            </a:extLst>
          </p:cNvPr>
          <p:cNvCxnSpPr>
            <a:cxnSpLocks/>
            <a:stCxn id="79" idx="3"/>
            <a:endCxn id="82" idx="1"/>
          </p:cNvCxnSpPr>
          <p:nvPr/>
        </p:nvCxnSpPr>
        <p:spPr>
          <a:xfrm>
            <a:off x="9433169" y="3212048"/>
            <a:ext cx="237124" cy="130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090FD12-6F91-7630-BE8E-167DB51C3890}"/>
              </a:ext>
            </a:extLst>
          </p:cNvPr>
          <p:cNvSpPr/>
          <p:nvPr/>
        </p:nvSpPr>
        <p:spPr>
          <a:xfrm>
            <a:off x="9841357" y="3984921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Test.jar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7B90801-9A88-1839-DD5E-6F13EBAE319E}"/>
              </a:ext>
            </a:extLst>
          </p:cNvPr>
          <p:cNvCxnSpPr>
            <a:cxnSpLocks/>
            <a:stCxn id="82" idx="2"/>
            <a:endCxn id="90" idx="0"/>
          </p:cNvCxnSpPr>
          <p:nvPr/>
        </p:nvCxnSpPr>
        <p:spPr>
          <a:xfrm>
            <a:off x="10280254" y="3405031"/>
            <a:ext cx="55378" cy="579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572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5ACF1-2085-E7E7-BB88-8F9E1AB0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626" y="485364"/>
            <a:ext cx="6782747" cy="5887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586F2-3E32-EA10-8C5A-1CC8F1EB4426}"/>
              </a:ext>
            </a:extLst>
          </p:cNvPr>
          <p:cNvSpPr txBox="1"/>
          <p:nvPr/>
        </p:nvSpPr>
        <p:spPr>
          <a:xfrm>
            <a:off x="0" y="0"/>
            <a:ext cx="240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33835073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062D6-D000-CB0E-F636-6560A399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879" y="0"/>
            <a:ext cx="46302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CAEE47-0D40-1945-BA78-2A89A219BD4D}"/>
              </a:ext>
            </a:extLst>
          </p:cNvPr>
          <p:cNvSpPr txBox="1"/>
          <p:nvPr/>
        </p:nvSpPr>
        <p:spPr>
          <a:xfrm>
            <a:off x="0" y="0"/>
            <a:ext cx="1897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36157367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D856C-5203-37F4-FA04-C972C842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809259"/>
            <a:ext cx="5344271" cy="5239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8A5EE6-3B1E-00A5-C041-FA68344D4D02}"/>
              </a:ext>
            </a:extLst>
          </p:cNvPr>
          <p:cNvSpPr txBox="1"/>
          <p:nvPr/>
        </p:nvSpPr>
        <p:spPr>
          <a:xfrm>
            <a:off x="0" y="0"/>
            <a:ext cx="26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 Machine Diagram</a:t>
            </a:r>
          </a:p>
        </p:txBody>
      </p:sp>
    </p:spTree>
    <p:extLst>
      <p:ext uri="{BB962C8B-B14F-4D97-AF65-F5344CB8AC3E}">
        <p14:creationId xmlns:p14="http://schemas.microsoft.com/office/powerpoint/2010/main" val="674224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9A9D1-DD4E-F66F-95B2-393F89A4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85" y="0"/>
            <a:ext cx="70076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DBD7D-EDB8-3701-2F01-88528EA60204}"/>
              </a:ext>
            </a:extLst>
          </p:cNvPr>
          <p:cNvSpPr txBox="1"/>
          <p:nvPr/>
        </p:nvSpPr>
        <p:spPr>
          <a:xfrm>
            <a:off x="3995057" y="4082144"/>
            <a:ext cx="9909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balance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7843A-7439-2209-FAFE-99EABA62CBA1}"/>
              </a:ext>
            </a:extLst>
          </p:cNvPr>
          <p:cNvSpPr txBox="1"/>
          <p:nvPr/>
        </p:nvSpPr>
        <p:spPr>
          <a:xfrm>
            <a:off x="0" y="0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26206659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10D62E-8939-5A46-1B23-F6CBA3A8D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826"/>
            <a:ext cx="7563906" cy="4839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8C1EC5-2523-8397-1EA6-1BD71B73D187}"/>
              </a:ext>
            </a:extLst>
          </p:cNvPr>
          <p:cNvSpPr txBox="1"/>
          <p:nvPr/>
        </p:nvSpPr>
        <p:spPr>
          <a:xfrm>
            <a:off x="0" y="0"/>
            <a:ext cx="280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Communication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D23EF-7320-155F-97B1-85EC1BC79156}"/>
              </a:ext>
            </a:extLst>
          </p:cNvPr>
          <p:cNvSpPr txBox="1"/>
          <p:nvPr/>
        </p:nvSpPr>
        <p:spPr>
          <a:xfrm>
            <a:off x="87087" y="2961304"/>
            <a:ext cx="11212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Library Admin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71D90-5B8E-FF6D-7BE8-8658F832058D}"/>
              </a:ext>
            </a:extLst>
          </p:cNvPr>
          <p:cNvSpPr txBox="1"/>
          <p:nvPr/>
        </p:nvSpPr>
        <p:spPr>
          <a:xfrm>
            <a:off x="2155371" y="1763875"/>
            <a:ext cx="24383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Dropdown list “book type”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DF61F-DB5D-46E5-1A59-B0E90056EF2A}"/>
              </a:ext>
            </a:extLst>
          </p:cNvPr>
          <p:cNvSpPr txBox="1"/>
          <p:nvPr/>
        </p:nvSpPr>
        <p:spPr>
          <a:xfrm>
            <a:off x="1295402" y="2976692"/>
            <a:ext cx="2242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button “new book”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3D793-3D0B-CAFE-ACB9-71DE4C8861C3}"/>
              </a:ext>
            </a:extLst>
          </p:cNvPr>
          <p:cNvSpPr txBox="1"/>
          <p:nvPr/>
        </p:nvSpPr>
        <p:spPr>
          <a:xfrm>
            <a:off x="3264880" y="3531074"/>
            <a:ext cx="19493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window “info input”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3B881-C697-BA22-086D-FF0368166033}"/>
              </a:ext>
            </a:extLst>
          </p:cNvPr>
          <p:cNvSpPr txBox="1"/>
          <p:nvPr/>
        </p:nvSpPr>
        <p:spPr>
          <a:xfrm>
            <a:off x="5769429" y="1917763"/>
            <a:ext cx="12409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Book no rule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A57BD-F2D5-224F-E244-8B582257B94A}"/>
              </a:ext>
            </a:extLst>
          </p:cNvPr>
          <p:cNvSpPr txBox="1"/>
          <p:nvPr/>
        </p:nvSpPr>
        <p:spPr>
          <a:xfrm>
            <a:off x="1997110" y="5301424"/>
            <a:ext cx="183466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button “submit”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2AC58-A484-F69C-2709-DF1447119F87}"/>
              </a:ext>
            </a:extLst>
          </p:cNvPr>
          <p:cNvSpPr txBox="1"/>
          <p:nvPr/>
        </p:nvSpPr>
        <p:spPr>
          <a:xfrm>
            <a:off x="6093070" y="5301424"/>
            <a:ext cx="21800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Database: book names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1F36B8-06F8-3D2E-23CD-64351011D8D0}"/>
              </a:ext>
            </a:extLst>
          </p:cNvPr>
          <p:cNvSpPr txBox="1"/>
          <p:nvPr/>
        </p:nvSpPr>
        <p:spPr>
          <a:xfrm>
            <a:off x="6389915" y="3817161"/>
            <a:ext cx="16001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Database: books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670374-83D6-280C-A2F1-36334BC9C83D}"/>
              </a:ext>
            </a:extLst>
          </p:cNvPr>
          <p:cNvCxnSpPr/>
          <p:nvPr/>
        </p:nvCxnSpPr>
        <p:spPr>
          <a:xfrm>
            <a:off x="9144000" y="619894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C6E5D-E7C3-932E-D962-CE4FD9A57E40}"/>
              </a:ext>
            </a:extLst>
          </p:cNvPr>
          <p:cNvCxnSpPr/>
          <p:nvPr/>
        </p:nvCxnSpPr>
        <p:spPr>
          <a:xfrm>
            <a:off x="9710057" y="564718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4592A1-A604-5B83-7526-8ADDED98107F}"/>
              </a:ext>
            </a:extLst>
          </p:cNvPr>
          <p:cNvCxnSpPr/>
          <p:nvPr/>
        </p:nvCxnSpPr>
        <p:spPr>
          <a:xfrm>
            <a:off x="10308772" y="574856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960FF9-B1FB-ED25-3811-727628B09D1F}"/>
              </a:ext>
            </a:extLst>
          </p:cNvPr>
          <p:cNvCxnSpPr/>
          <p:nvPr/>
        </p:nvCxnSpPr>
        <p:spPr>
          <a:xfrm>
            <a:off x="11027230" y="651959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3CF208-EF3A-CC8E-CA2E-963BC9F25C90}"/>
              </a:ext>
            </a:extLst>
          </p:cNvPr>
          <p:cNvCxnSpPr/>
          <p:nvPr/>
        </p:nvCxnSpPr>
        <p:spPr>
          <a:xfrm>
            <a:off x="11647715" y="619894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148997-F1C9-82F4-CE58-D140BE68632F}"/>
              </a:ext>
            </a:extLst>
          </p:cNvPr>
          <p:cNvCxnSpPr/>
          <p:nvPr/>
        </p:nvCxnSpPr>
        <p:spPr>
          <a:xfrm>
            <a:off x="9144000" y="1153886"/>
            <a:ext cx="566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221C6C-7E55-F687-B328-6B7056722287}"/>
              </a:ext>
            </a:extLst>
          </p:cNvPr>
          <p:cNvCxnSpPr/>
          <p:nvPr/>
        </p:nvCxnSpPr>
        <p:spPr>
          <a:xfrm flipH="1">
            <a:off x="9144000" y="1447800"/>
            <a:ext cx="566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2AE8C4-63C0-BD15-BB09-452BDBFE9B2F}"/>
              </a:ext>
            </a:extLst>
          </p:cNvPr>
          <p:cNvCxnSpPr>
            <a:cxnSpLocks/>
          </p:cNvCxnSpPr>
          <p:nvPr/>
        </p:nvCxnSpPr>
        <p:spPr>
          <a:xfrm>
            <a:off x="9144000" y="1763875"/>
            <a:ext cx="11647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2BB322-A3E2-771A-A5C4-704567BDE512}"/>
              </a:ext>
            </a:extLst>
          </p:cNvPr>
          <p:cNvCxnSpPr/>
          <p:nvPr/>
        </p:nvCxnSpPr>
        <p:spPr>
          <a:xfrm flipH="1">
            <a:off x="9144000" y="1917763"/>
            <a:ext cx="11647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62443BC-D993-58A3-CA8A-7CF227FC4805}"/>
              </a:ext>
            </a:extLst>
          </p:cNvPr>
          <p:cNvCxnSpPr/>
          <p:nvPr/>
        </p:nvCxnSpPr>
        <p:spPr>
          <a:xfrm>
            <a:off x="9144000" y="2394857"/>
            <a:ext cx="18832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E9A3D9-4544-0D60-2658-B5240B405861}"/>
              </a:ext>
            </a:extLst>
          </p:cNvPr>
          <p:cNvCxnSpPr/>
          <p:nvPr/>
        </p:nvCxnSpPr>
        <p:spPr>
          <a:xfrm flipH="1">
            <a:off x="9144000" y="2612571"/>
            <a:ext cx="18832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6072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2B784-A632-8A4C-7D05-6B54C31C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1442760"/>
            <a:ext cx="11422069" cy="3972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C3FEB7-CB51-1229-7F0F-236201AD613F}"/>
              </a:ext>
            </a:extLst>
          </p:cNvPr>
          <p:cNvSpPr txBox="1"/>
          <p:nvPr/>
        </p:nvSpPr>
        <p:spPr>
          <a:xfrm>
            <a:off x="0" y="0"/>
            <a:ext cx="220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5616808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8C35B-F42E-65DC-8F2E-27406507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809"/>
            <a:ext cx="12192000" cy="4710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1EB8ED-7CDC-16F8-B7BD-B1C1C4FB7DAD}"/>
              </a:ext>
            </a:extLst>
          </p:cNvPr>
          <p:cNvSpPr/>
          <p:nvPr/>
        </p:nvSpPr>
        <p:spPr>
          <a:xfrm>
            <a:off x="3973287" y="3505200"/>
            <a:ext cx="8218714" cy="236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266B143-7BCA-421C-CBF3-D56E318F6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0086" y="2971800"/>
            <a:ext cx="185057" cy="185057"/>
          </a:xfrm>
          <a:prstGeom prst="rect">
            <a:avLst/>
          </a:prstGeom>
        </p:spPr>
      </p:pic>
      <p:pic>
        <p:nvPicPr>
          <p:cNvPr id="7" name="Picture 6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40839181-9CE6-A6D5-716A-62CECAAB1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2543" y="3015343"/>
            <a:ext cx="185057" cy="185057"/>
          </a:xfrm>
          <a:prstGeom prst="rect">
            <a:avLst/>
          </a:prstGeom>
        </p:spPr>
      </p:pic>
      <p:pic>
        <p:nvPicPr>
          <p:cNvPr id="8" name="Picture 7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A302C9E3-8F3D-9312-9CB5-84B89649D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27914" y="2971800"/>
            <a:ext cx="185057" cy="185057"/>
          </a:xfrm>
          <a:prstGeom prst="rect">
            <a:avLst/>
          </a:prstGeom>
        </p:spPr>
      </p:pic>
      <p:pic>
        <p:nvPicPr>
          <p:cNvPr id="9" name="Picture 8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51CB3391-6DC5-632E-28C5-55B9E9765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91400" y="2971800"/>
            <a:ext cx="185057" cy="185057"/>
          </a:xfrm>
          <a:prstGeom prst="rect">
            <a:avLst/>
          </a:prstGeom>
        </p:spPr>
      </p:pic>
      <p:pic>
        <p:nvPicPr>
          <p:cNvPr id="10" name="Picture 9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D13ECDA-DADF-F739-397B-4D91D5C39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42714" y="2971799"/>
            <a:ext cx="185057" cy="185057"/>
          </a:xfrm>
          <a:prstGeom prst="rect">
            <a:avLst/>
          </a:prstGeom>
        </p:spPr>
      </p:pic>
      <p:pic>
        <p:nvPicPr>
          <p:cNvPr id="11" name="Picture 10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EE5B6DC2-B569-6406-3251-53BC86172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1586" y="5355771"/>
            <a:ext cx="185057" cy="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272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E73C7-AD6E-2009-49CC-CF354112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23707"/>
            <a:ext cx="7611537" cy="4010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AEA1A-8784-FDA9-9A69-EF20D79DA72D}"/>
              </a:ext>
            </a:extLst>
          </p:cNvPr>
          <p:cNvSpPr txBox="1"/>
          <p:nvPr/>
        </p:nvSpPr>
        <p:spPr>
          <a:xfrm>
            <a:off x="0" y="0"/>
            <a:ext cx="179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OOD Principles</a:t>
            </a:r>
          </a:p>
        </p:txBody>
      </p:sp>
    </p:spTree>
    <p:extLst>
      <p:ext uri="{BB962C8B-B14F-4D97-AF65-F5344CB8AC3E}">
        <p14:creationId xmlns:p14="http://schemas.microsoft.com/office/powerpoint/2010/main" val="2718763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5CD58B-DDF8-4D1B-DC28-F61989C84247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Recorder: Customer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B10B2-1CF0-58E8-FC46-465DAA34B2E3}"/>
              </a:ext>
            </a:extLst>
          </p:cNvPr>
          <p:cNvSpPr/>
          <p:nvPr/>
        </p:nvSpPr>
        <p:spPr>
          <a:xfrm>
            <a:off x="163288" y="1202868"/>
            <a:ext cx="2416627" cy="1529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firstName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lastName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Address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phoneNumber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email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EAFE88-BC12-841E-F016-11A36D0F3FC2}"/>
              </a:ext>
            </a:extLst>
          </p:cNvPr>
          <p:cNvSpPr/>
          <p:nvPr/>
        </p:nvSpPr>
        <p:spPr>
          <a:xfrm>
            <a:off x="163289" y="3929743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CustomerPrinting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F267A6-C782-6014-0FFB-22E5027D942E}"/>
              </a:ext>
            </a:extLst>
          </p:cNvPr>
          <p:cNvSpPr/>
          <p:nvPr/>
        </p:nvSpPr>
        <p:spPr>
          <a:xfrm>
            <a:off x="163288" y="4267199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B0ADD-0E21-4432-A75A-3B7F63F0639C}"/>
              </a:ext>
            </a:extLst>
          </p:cNvPr>
          <p:cNvSpPr/>
          <p:nvPr/>
        </p:nvSpPr>
        <p:spPr>
          <a:xfrm>
            <a:off x="163289" y="4604655"/>
            <a:ext cx="3026228" cy="8273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printCustomer</a:t>
            </a:r>
            <a:r>
              <a:rPr lang="en-US" dirty="0">
                <a:solidFill>
                  <a:schemeClr val="tx1"/>
                </a:solidFill>
              </a:rPr>
              <a:t>(f, l, a, p, </a:t>
            </a:r>
            <a:r>
              <a:rPr lang="en-US" b="1" dirty="0">
                <a:solidFill>
                  <a:srgbClr val="00B050"/>
                </a:solidFill>
              </a:rPr>
              <a:t>e -&gt; Customer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printDetail</a:t>
            </a:r>
            <a:r>
              <a:rPr lang="en-US" dirty="0">
                <a:solidFill>
                  <a:schemeClr val="tx1"/>
                </a:solidFill>
              </a:rPr>
              <a:t>(Customer)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1788A3-D632-3D49-877A-92D0C2E5E977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H="1" flipV="1">
            <a:off x="1371602" y="2732315"/>
            <a:ext cx="304801" cy="119742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166-51E1-F06C-F308-450D107B918F}"/>
              </a:ext>
            </a:extLst>
          </p:cNvPr>
          <p:cNvSpPr/>
          <p:nvPr/>
        </p:nvSpPr>
        <p:spPr>
          <a:xfrm>
            <a:off x="3494317" y="239485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40430-A236-02D2-C105-37EED3893877}"/>
              </a:ext>
            </a:extLst>
          </p:cNvPr>
          <p:cNvSpPr/>
          <p:nvPr/>
        </p:nvSpPr>
        <p:spPr>
          <a:xfrm>
            <a:off x="3494316" y="2732315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f, l, a, p, </a:t>
            </a:r>
            <a:r>
              <a:rPr lang="en-US" b="1" dirty="0">
                <a:solidFill>
                  <a:srgbClr val="00B050"/>
                </a:solidFill>
              </a:rPr>
              <a:t>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F1D461-29F9-5F6A-CBC2-6816C123FDCD}"/>
              </a:ext>
            </a:extLst>
          </p:cNvPr>
          <p:cNvCxnSpPr>
            <a:cxnSpLocks/>
            <a:stCxn id="11" idx="1"/>
            <a:endCxn id="6" idx="3"/>
          </p:cNvCxnSpPr>
          <p:nvPr/>
        </p:nvCxnSpPr>
        <p:spPr>
          <a:xfrm flipH="1">
            <a:off x="3189517" y="3145974"/>
            <a:ext cx="304799" cy="187234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3D7525-47A0-878A-87B1-6396D17C3640}"/>
              </a:ext>
            </a:extLst>
          </p:cNvPr>
          <p:cNvCxnSpPr/>
          <p:nvPr/>
        </p:nvCxnSpPr>
        <p:spPr>
          <a:xfrm>
            <a:off x="6096000" y="228600"/>
            <a:ext cx="0" cy="64334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81469AE-A402-2D9A-DB8F-B110468354A4}"/>
              </a:ext>
            </a:extLst>
          </p:cNvPr>
          <p:cNvSpPr/>
          <p:nvPr/>
        </p:nvSpPr>
        <p:spPr>
          <a:xfrm>
            <a:off x="6270174" y="11484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Recorder: Customer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D0A1A-DCC4-B371-4DBA-A2C67DA1C155}"/>
              </a:ext>
            </a:extLst>
          </p:cNvPr>
          <p:cNvSpPr/>
          <p:nvPr/>
        </p:nvSpPr>
        <p:spPr>
          <a:xfrm>
            <a:off x="6270174" y="1485896"/>
            <a:ext cx="2416627" cy="1529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firstName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lastName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Address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phoneNumber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email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AF5AF8-8B08-1493-D5D7-1BD4B477AE21}"/>
              </a:ext>
            </a:extLst>
          </p:cNvPr>
          <p:cNvSpPr/>
          <p:nvPr/>
        </p:nvSpPr>
        <p:spPr>
          <a:xfrm>
            <a:off x="6270175" y="4212771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CustomerPrinting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E6A573-1726-243B-C15C-D70616BFEAA3}"/>
              </a:ext>
            </a:extLst>
          </p:cNvPr>
          <p:cNvSpPr/>
          <p:nvPr/>
        </p:nvSpPr>
        <p:spPr>
          <a:xfrm>
            <a:off x="6270174" y="4550227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3141D3-B95B-E20B-D403-163D08D7B165}"/>
              </a:ext>
            </a:extLst>
          </p:cNvPr>
          <p:cNvSpPr/>
          <p:nvPr/>
        </p:nvSpPr>
        <p:spPr>
          <a:xfrm>
            <a:off x="6270175" y="4887683"/>
            <a:ext cx="3026228" cy="8273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printDetail</a:t>
            </a:r>
            <a:r>
              <a:rPr lang="en-US" dirty="0">
                <a:solidFill>
                  <a:schemeClr val="tx1"/>
                </a:solidFill>
              </a:rPr>
              <a:t>(Customer)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D310BB-38E0-5E4C-F0DB-8A6EEFB5522A}"/>
              </a:ext>
            </a:extLst>
          </p:cNvPr>
          <p:cNvCxnSpPr>
            <a:cxnSpLocks/>
            <a:stCxn id="22" idx="0"/>
            <a:endCxn id="21" idx="2"/>
          </p:cNvCxnSpPr>
          <p:nvPr/>
        </p:nvCxnSpPr>
        <p:spPr>
          <a:xfrm flipH="1" flipV="1">
            <a:off x="7478488" y="3015343"/>
            <a:ext cx="304801" cy="119742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6EB99E3-4CD7-5BA2-B3CC-D9F33033ACB1}"/>
              </a:ext>
            </a:extLst>
          </p:cNvPr>
          <p:cNvSpPr/>
          <p:nvPr/>
        </p:nvSpPr>
        <p:spPr>
          <a:xfrm>
            <a:off x="9601203" y="267788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FB61B6-8052-A6DB-277E-13C3B2BC6119}"/>
              </a:ext>
            </a:extLst>
          </p:cNvPr>
          <p:cNvSpPr/>
          <p:nvPr/>
        </p:nvSpPr>
        <p:spPr>
          <a:xfrm>
            <a:off x="9601202" y="3015343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f, l, a, p, </a:t>
            </a:r>
            <a:r>
              <a:rPr lang="en-US" b="1" dirty="0">
                <a:solidFill>
                  <a:srgbClr val="00B050"/>
                </a:solidFill>
              </a:rPr>
              <a:t>e -&gt; Customer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97DAA5-DE5B-B75D-3B37-858041F94DE0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8697685" y="2122714"/>
            <a:ext cx="903517" cy="130628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248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2D76A1-52C0-8828-03B5-8376AE1527C1}"/>
              </a:ext>
            </a:extLst>
          </p:cNvPr>
          <p:cNvSpPr/>
          <p:nvPr/>
        </p:nvSpPr>
        <p:spPr>
          <a:xfrm>
            <a:off x="293915" y="44631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DrawingMain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C0E070-B04B-CE8E-D1C9-02AE53214516}"/>
              </a:ext>
            </a:extLst>
          </p:cNvPr>
          <p:cNvSpPr/>
          <p:nvPr/>
        </p:nvSpPr>
        <p:spPr>
          <a:xfrm>
            <a:off x="293914" y="783772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Drawing, Circle, Rectangle, </a:t>
            </a:r>
            <a:r>
              <a:rPr lang="en-US" b="1" dirty="0">
                <a:solidFill>
                  <a:srgbClr val="00B050"/>
                </a:solidFill>
              </a:rPr>
              <a:t>Ellipse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1D90F2-4416-19E4-B756-4CC9A3BDCA0C}"/>
              </a:ext>
            </a:extLst>
          </p:cNvPr>
          <p:cNvSpPr/>
          <p:nvPr/>
        </p:nvSpPr>
        <p:spPr>
          <a:xfrm>
            <a:off x="3102428" y="446316"/>
            <a:ext cx="265610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Drawing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7063C0-0BB9-FECA-3405-190A47B4DDAB}"/>
              </a:ext>
            </a:extLst>
          </p:cNvPr>
          <p:cNvSpPr/>
          <p:nvPr/>
        </p:nvSpPr>
        <p:spPr>
          <a:xfrm>
            <a:off x="3102428" y="783772"/>
            <a:ext cx="2656113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(Circle)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(Rectangle)</a:t>
            </a:r>
          </a:p>
          <a:p>
            <a:r>
              <a:rPr lang="en-US" b="1" dirty="0">
                <a:solidFill>
                  <a:srgbClr val="00B050"/>
                </a:solidFill>
              </a:rPr>
              <a:t>+ </a:t>
            </a:r>
            <a:r>
              <a:rPr lang="en-US" b="1" dirty="0" err="1">
                <a:solidFill>
                  <a:srgbClr val="00B050"/>
                </a:solidFill>
              </a:rPr>
              <a:t>drawShape</a:t>
            </a:r>
            <a:r>
              <a:rPr lang="en-US" b="1" dirty="0">
                <a:solidFill>
                  <a:srgbClr val="00B050"/>
                </a:solidFill>
              </a:rPr>
              <a:t>(Ellipse)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591214-F69A-07B7-6F98-28F6E7061611}"/>
              </a:ext>
            </a:extLst>
          </p:cNvPr>
          <p:cNvCxnSpPr>
            <a:cxnSpLocks/>
          </p:cNvCxnSpPr>
          <p:nvPr/>
        </p:nvCxnSpPr>
        <p:spPr>
          <a:xfrm>
            <a:off x="6096000" y="125185"/>
            <a:ext cx="0" cy="66076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09DCC2-FFC0-E4FD-C208-EB4C65662069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710541" y="1197431"/>
            <a:ext cx="391887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92224F-0A9F-6162-50BB-16D1F64F93C8}"/>
              </a:ext>
            </a:extLst>
          </p:cNvPr>
          <p:cNvSpPr/>
          <p:nvPr/>
        </p:nvSpPr>
        <p:spPr>
          <a:xfrm>
            <a:off x="195943" y="3091544"/>
            <a:ext cx="1698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Circle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2500A5-E91A-5C01-2D1B-FCE2348A96F4}"/>
              </a:ext>
            </a:extLst>
          </p:cNvPr>
          <p:cNvSpPr/>
          <p:nvPr/>
        </p:nvSpPr>
        <p:spPr>
          <a:xfrm>
            <a:off x="195943" y="3429000"/>
            <a:ext cx="1698172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CDFFA1-1D02-FE4C-3BC4-89E9149DE4E9}"/>
              </a:ext>
            </a:extLst>
          </p:cNvPr>
          <p:cNvSpPr/>
          <p:nvPr/>
        </p:nvSpPr>
        <p:spPr>
          <a:xfrm>
            <a:off x="2139042" y="3091544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Rectangle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D48B86-2BC7-75DA-16D5-5D30A47D9B6B}"/>
              </a:ext>
            </a:extLst>
          </p:cNvPr>
          <p:cNvSpPr/>
          <p:nvPr/>
        </p:nvSpPr>
        <p:spPr>
          <a:xfrm>
            <a:off x="2139041" y="3429000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160668-DC18-F7D9-C8F9-6BBABB45D55C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flipH="1">
            <a:off x="1045029" y="1611089"/>
            <a:ext cx="457199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9A7C0A-5076-865D-55E6-23E3C2652CD6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>
            <a:off x="1502228" y="1611089"/>
            <a:ext cx="1592036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19EC8C-3DBA-F00A-D218-11F39710C5B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1045029" y="1611089"/>
            <a:ext cx="3385456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6AB525-25D1-3EC2-1B33-EA78F4F29434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flipH="1">
            <a:off x="3094264" y="1611089"/>
            <a:ext cx="1336221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6957995-E0A2-F061-F362-2786B7BE98C9}"/>
              </a:ext>
            </a:extLst>
          </p:cNvPr>
          <p:cNvSpPr/>
          <p:nvPr/>
        </p:nvSpPr>
        <p:spPr>
          <a:xfrm>
            <a:off x="4324349" y="3091532"/>
            <a:ext cx="1698171" cy="3374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class: Ellipse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981C-D4E3-F741-F58F-506AAE664258}"/>
              </a:ext>
            </a:extLst>
          </p:cNvPr>
          <p:cNvSpPr/>
          <p:nvPr/>
        </p:nvSpPr>
        <p:spPr>
          <a:xfrm>
            <a:off x="4324349" y="3428988"/>
            <a:ext cx="1698172" cy="8273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4FE995-6655-8824-5E87-EEEC1312C2B3}"/>
              </a:ext>
            </a:extLst>
          </p:cNvPr>
          <p:cNvCxnSpPr>
            <a:cxnSpLocks/>
            <a:stCxn id="3" idx="2"/>
            <a:endCxn id="32" idx="0"/>
          </p:cNvCxnSpPr>
          <p:nvPr/>
        </p:nvCxnSpPr>
        <p:spPr>
          <a:xfrm>
            <a:off x="1502228" y="1611089"/>
            <a:ext cx="3671207" cy="1480443"/>
          </a:xfrm>
          <a:prstGeom prst="straightConnector1">
            <a:avLst/>
          </a:prstGeom>
          <a:ln>
            <a:solidFill>
              <a:srgbClr val="00B050"/>
            </a:solidFill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CC0584-1FE4-F0F2-095E-8BB30A5C7103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4430485" y="1611089"/>
            <a:ext cx="742950" cy="1480443"/>
          </a:xfrm>
          <a:prstGeom prst="straightConnector1">
            <a:avLst/>
          </a:prstGeom>
          <a:ln>
            <a:solidFill>
              <a:srgbClr val="00B050"/>
            </a:solidFill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B28CEBD7-1673-3482-D82F-121496F82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10743" y="446316"/>
            <a:ext cx="521271" cy="495859"/>
          </a:xfrm>
          <a:prstGeom prst="rect">
            <a:avLst/>
          </a:prstGeom>
        </p:spPr>
      </p:pic>
      <p:pic>
        <p:nvPicPr>
          <p:cNvPr id="42" name="Picture 41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6B74CA17-C077-3D17-3E0C-AC02C8058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16440" y="532844"/>
            <a:ext cx="521271" cy="495859"/>
          </a:xfrm>
          <a:prstGeom prst="rect">
            <a:avLst/>
          </a:prstGeom>
        </p:spPr>
      </p:pic>
      <p:pic>
        <p:nvPicPr>
          <p:cNvPr id="43" name="Picture 42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C2F0945E-549C-FC29-0B35-134A3B418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23762" y="3678809"/>
            <a:ext cx="521271" cy="49585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B36C7EC-1CF6-2F60-957E-AB1DF02EFC88}"/>
              </a:ext>
            </a:extLst>
          </p:cNvPr>
          <p:cNvSpPr/>
          <p:nvPr/>
        </p:nvSpPr>
        <p:spPr>
          <a:xfrm>
            <a:off x="6407603" y="44631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DrawingMain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211E91-9C7A-E3FA-330E-079671F763B6}"/>
              </a:ext>
            </a:extLst>
          </p:cNvPr>
          <p:cNvSpPr/>
          <p:nvPr/>
        </p:nvSpPr>
        <p:spPr>
          <a:xfrm>
            <a:off x="6407602" y="783772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Drawing, Circle, Rectangle, </a:t>
            </a:r>
            <a:r>
              <a:rPr lang="en-US" b="1" dirty="0">
                <a:solidFill>
                  <a:srgbClr val="00B050"/>
                </a:solidFill>
              </a:rPr>
              <a:t>Ellipse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645BF3-C38F-789F-D6E0-E60FDDC2A1C6}"/>
              </a:ext>
            </a:extLst>
          </p:cNvPr>
          <p:cNvSpPr/>
          <p:nvPr/>
        </p:nvSpPr>
        <p:spPr>
          <a:xfrm>
            <a:off x="9216116" y="446316"/>
            <a:ext cx="265610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Drawing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D9487AB-E780-186E-296D-A822D77EA586}"/>
              </a:ext>
            </a:extLst>
          </p:cNvPr>
          <p:cNvSpPr/>
          <p:nvPr/>
        </p:nvSpPr>
        <p:spPr>
          <a:xfrm>
            <a:off x="9216116" y="783772"/>
            <a:ext cx="2656113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(Shape)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F3D4016-C9EB-3849-AC01-48FDEC44F561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>
            <a:off x="8824229" y="1197431"/>
            <a:ext cx="391887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B92786A-7CC4-F3CB-6C52-4585E75686BE}"/>
              </a:ext>
            </a:extLst>
          </p:cNvPr>
          <p:cNvSpPr/>
          <p:nvPr/>
        </p:nvSpPr>
        <p:spPr>
          <a:xfrm>
            <a:off x="6264734" y="5159829"/>
            <a:ext cx="1698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Circle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0A9153-1A7E-079F-9117-EF9685A31F67}"/>
              </a:ext>
            </a:extLst>
          </p:cNvPr>
          <p:cNvSpPr/>
          <p:nvPr/>
        </p:nvSpPr>
        <p:spPr>
          <a:xfrm>
            <a:off x="6264734" y="5497285"/>
            <a:ext cx="1698172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7FB2F9-423F-A322-9F95-F4F51F99468C}"/>
              </a:ext>
            </a:extLst>
          </p:cNvPr>
          <p:cNvSpPr/>
          <p:nvPr/>
        </p:nvSpPr>
        <p:spPr>
          <a:xfrm>
            <a:off x="8207833" y="5159829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Rectangle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40A0B1-FE9F-7965-73F1-66A419EF2A2C}"/>
              </a:ext>
            </a:extLst>
          </p:cNvPr>
          <p:cNvSpPr/>
          <p:nvPr/>
        </p:nvSpPr>
        <p:spPr>
          <a:xfrm>
            <a:off x="8207832" y="5497285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C06A12D-CCFF-7450-BFC5-4FC8808D5E5C}"/>
              </a:ext>
            </a:extLst>
          </p:cNvPr>
          <p:cNvCxnSpPr>
            <a:cxnSpLocks/>
            <a:stCxn id="45" idx="2"/>
            <a:endCxn id="70" idx="0"/>
          </p:cNvCxnSpPr>
          <p:nvPr/>
        </p:nvCxnSpPr>
        <p:spPr>
          <a:xfrm>
            <a:off x="7615916" y="1611089"/>
            <a:ext cx="1372285" cy="115087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CA041F-3F6B-AD5C-8A1B-BF8AB3CA90C4}"/>
              </a:ext>
            </a:extLst>
          </p:cNvPr>
          <p:cNvCxnSpPr>
            <a:cxnSpLocks/>
            <a:stCxn id="49" idx="0"/>
            <a:endCxn id="71" idx="2"/>
          </p:cNvCxnSpPr>
          <p:nvPr/>
        </p:nvCxnSpPr>
        <p:spPr>
          <a:xfrm flipV="1">
            <a:off x="7113820" y="3926739"/>
            <a:ext cx="1874377" cy="123309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E1C495-2C76-6DD4-CD85-1739A9139982}"/>
              </a:ext>
            </a:extLst>
          </p:cNvPr>
          <p:cNvCxnSpPr>
            <a:cxnSpLocks/>
            <a:stCxn id="47" idx="2"/>
            <a:endCxn id="70" idx="0"/>
          </p:cNvCxnSpPr>
          <p:nvPr/>
        </p:nvCxnSpPr>
        <p:spPr>
          <a:xfrm flipH="1">
            <a:off x="8988201" y="1611089"/>
            <a:ext cx="1555972" cy="115087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6D6D928-5C3E-269B-105A-2714E1E11B60}"/>
              </a:ext>
            </a:extLst>
          </p:cNvPr>
          <p:cNvSpPr/>
          <p:nvPr/>
        </p:nvSpPr>
        <p:spPr>
          <a:xfrm>
            <a:off x="8032979" y="2761966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Shape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EEDBC01-669B-F4B6-037B-1DE7F5C4B939}"/>
              </a:ext>
            </a:extLst>
          </p:cNvPr>
          <p:cNvSpPr/>
          <p:nvPr/>
        </p:nvSpPr>
        <p:spPr>
          <a:xfrm>
            <a:off x="8032978" y="3099422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2B5F96D-41A4-65DC-A61F-CCDC87F08F56}"/>
              </a:ext>
            </a:extLst>
          </p:cNvPr>
          <p:cNvCxnSpPr>
            <a:cxnSpLocks/>
            <a:stCxn id="51" idx="0"/>
            <a:endCxn id="71" idx="2"/>
          </p:cNvCxnSpPr>
          <p:nvPr/>
        </p:nvCxnSpPr>
        <p:spPr>
          <a:xfrm flipH="1" flipV="1">
            <a:off x="8988197" y="3926739"/>
            <a:ext cx="174858" cy="123309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D42E3460-0C05-2B33-4241-8F2BF910B21A}"/>
              </a:ext>
            </a:extLst>
          </p:cNvPr>
          <p:cNvSpPr/>
          <p:nvPr/>
        </p:nvSpPr>
        <p:spPr>
          <a:xfrm>
            <a:off x="10363195" y="5159817"/>
            <a:ext cx="1698171" cy="3374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class: Ellipse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316CA90-A30F-F1FF-64B9-98AC80D1F100}"/>
              </a:ext>
            </a:extLst>
          </p:cNvPr>
          <p:cNvSpPr/>
          <p:nvPr/>
        </p:nvSpPr>
        <p:spPr>
          <a:xfrm>
            <a:off x="10363195" y="5497273"/>
            <a:ext cx="1698172" cy="8273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9" name="Picture 88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E33938FE-58A1-BC78-BB16-AD47C4F06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44842" y="5825733"/>
            <a:ext cx="521271" cy="495859"/>
          </a:xfrm>
          <a:prstGeom prst="rect">
            <a:avLst/>
          </a:prstGeom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7B2D709-6BDA-E564-BBFA-A486EBC0D703}"/>
              </a:ext>
            </a:extLst>
          </p:cNvPr>
          <p:cNvCxnSpPr>
            <a:cxnSpLocks/>
            <a:stCxn id="87" idx="0"/>
            <a:endCxn id="71" idx="2"/>
          </p:cNvCxnSpPr>
          <p:nvPr/>
        </p:nvCxnSpPr>
        <p:spPr>
          <a:xfrm flipH="1" flipV="1">
            <a:off x="8988197" y="3926739"/>
            <a:ext cx="2224084" cy="1233078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8CA9A232-03A3-E71B-74D0-680CD9676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63372" y="1273633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3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DDCC79-6263-D4B2-55AA-BC8C5CF9EDCD}"/>
              </a:ext>
            </a:extLst>
          </p:cNvPr>
          <p:cNvSpPr/>
          <p:nvPr/>
        </p:nvSpPr>
        <p:spPr>
          <a:xfrm>
            <a:off x="0" y="5486401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17368-F9F4-18F7-EF5A-1A508C85C706}"/>
              </a:ext>
            </a:extLst>
          </p:cNvPr>
          <p:cNvSpPr/>
          <p:nvPr/>
        </p:nvSpPr>
        <p:spPr>
          <a:xfrm>
            <a:off x="0" y="4163786"/>
            <a:ext cx="5889172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3CE12D-183C-EF86-4EDC-4524C47A2AFF}"/>
              </a:ext>
            </a:extLst>
          </p:cNvPr>
          <p:cNvSpPr/>
          <p:nvPr/>
        </p:nvSpPr>
        <p:spPr>
          <a:xfrm>
            <a:off x="0" y="4778829"/>
            <a:ext cx="5769429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314507-6089-36E5-C5F7-9FB557F87F96}"/>
              </a:ext>
            </a:extLst>
          </p:cNvPr>
          <p:cNvSpPr/>
          <p:nvPr/>
        </p:nvSpPr>
        <p:spPr>
          <a:xfrm>
            <a:off x="3695701" y="3374571"/>
            <a:ext cx="1812469" cy="140425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707100-6B6A-291E-7CFB-32095A3B9CB9}"/>
              </a:ext>
            </a:extLst>
          </p:cNvPr>
          <p:cNvSpPr/>
          <p:nvPr/>
        </p:nvSpPr>
        <p:spPr>
          <a:xfrm>
            <a:off x="3695702" y="3853544"/>
            <a:ext cx="1502228" cy="925285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9A78B0-16EF-509C-3CCE-559E54BDF319}"/>
              </a:ext>
            </a:extLst>
          </p:cNvPr>
          <p:cNvSpPr/>
          <p:nvPr/>
        </p:nvSpPr>
        <p:spPr>
          <a:xfrm>
            <a:off x="3695702" y="2326824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System.out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FB08CC-B2EA-45AA-3BF7-F39981DB1F66}"/>
              </a:ext>
            </a:extLst>
          </p:cNvPr>
          <p:cNvSpPr/>
          <p:nvPr/>
        </p:nvSpPr>
        <p:spPr>
          <a:xfrm>
            <a:off x="6144986" y="5486401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560054-6307-DBE6-6A31-63F5D20DE043}"/>
              </a:ext>
            </a:extLst>
          </p:cNvPr>
          <p:cNvSpPr/>
          <p:nvPr/>
        </p:nvSpPr>
        <p:spPr>
          <a:xfrm>
            <a:off x="6144986" y="4163786"/>
            <a:ext cx="5889172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4A436A-BC7F-D211-75D3-25262ADD81EE}"/>
              </a:ext>
            </a:extLst>
          </p:cNvPr>
          <p:cNvSpPr/>
          <p:nvPr/>
        </p:nvSpPr>
        <p:spPr>
          <a:xfrm>
            <a:off x="6144986" y="4778829"/>
            <a:ext cx="5769429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2334FA-C1A2-9E84-07BF-FE43A6A75CD6}"/>
              </a:ext>
            </a:extLst>
          </p:cNvPr>
          <p:cNvSpPr/>
          <p:nvPr/>
        </p:nvSpPr>
        <p:spPr>
          <a:xfrm>
            <a:off x="9840688" y="3853544"/>
            <a:ext cx="1502228" cy="9252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78EB80-14A8-8E00-D401-53EC6E3CA293}"/>
              </a:ext>
            </a:extLst>
          </p:cNvPr>
          <p:cNvSpPr/>
          <p:nvPr/>
        </p:nvSpPr>
        <p:spPr>
          <a:xfrm>
            <a:off x="9840688" y="2356758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System.out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558BC-D359-A7C0-6D19-796965388BEE}"/>
              </a:ext>
            </a:extLst>
          </p:cNvPr>
          <p:cNvSpPr/>
          <p:nvPr/>
        </p:nvSpPr>
        <p:spPr>
          <a:xfrm>
            <a:off x="9840688" y="3374572"/>
            <a:ext cx="1981198" cy="1404256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5914AF-3789-59F7-9222-15B4F4F7894F}"/>
              </a:ext>
            </a:extLst>
          </p:cNvPr>
          <p:cNvSpPr/>
          <p:nvPr/>
        </p:nvSpPr>
        <p:spPr>
          <a:xfrm>
            <a:off x="3703866" y="4196445"/>
            <a:ext cx="1183820" cy="582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</p:spTree>
    <p:extLst>
      <p:ext uri="{BB962C8B-B14F-4D97-AF65-F5344CB8AC3E}">
        <p14:creationId xmlns:p14="http://schemas.microsoft.com/office/powerpoint/2010/main" val="12132684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73B51-68F0-4137-C486-9DD60DD2C739}"/>
              </a:ext>
            </a:extLst>
          </p:cNvPr>
          <p:cNvSpPr txBox="1"/>
          <p:nvPr/>
        </p:nvSpPr>
        <p:spPr>
          <a:xfrm>
            <a:off x="0" y="0"/>
            <a:ext cx="298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C93C29-52EA-802F-B832-8720A61B9ED7}"/>
              </a:ext>
            </a:extLst>
          </p:cNvPr>
          <p:cNvSpPr/>
          <p:nvPr/>
        </p:nvSpPr>
        <p:spPr>
          <a:xfrm>
            <a:off x="2579914" y="1164771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DACC1-8423-9543-D5C7-9B5A7B0C9CA8}"/>
              </a:ext>
            </a:extLst>
          </p:cNvPr>
          <p:cNvSpPr/>
          <p:nvPr/>
        </p:nvSpPr>
        <p:spPr>
          <a:xfrm>
            <a:off x="3646715" y="1164771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B9D947-C04A-34F3-1026-8DDB4BF5B91D}"/>
              </a:ext>
            </a:extLst>
          </p:cNvPr>
          <p:cNvSpPr/>
          <p:nvPr/>
        </p:nvSpPr>
        <p:spPr>
          <a:xfrm>
            <a:off x="4506687" y="1164771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55B40B-8CC8-6802-11FC-8BCBC3419AE7}"/>
              </a:ext>
            </a:extLst>
          </p:cNvPr>
          <p:cNvSpPr/>
          <p:nvPr/>
        </p:nvSpPr>
        <p:spPr>
          <a:xfrm>
            <a:off x="2579914" y="2188028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021028-4960-D3F6-1BA9-0CE1A8E4B950}"/>
              </a:ext>
            </a:extLst>
          </p:cNvPr>
          <p:cNvSpPr/>
          <p:nvPr/>
        </p:nvSpPr>
        <p:spPr>
          <a:xfrm>
            <a:off x="3690258" y="1883228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6D23D-1DB3-DBF0-A96F-B27869B00005}"/>
              </a:ext>
            </a:extLst>
          </p:cNvPr>
          <p:cNvSpPr/>
          <p:nvPr/>
        </p:nvSpPr>
        <p:spPr>
          <a:xfrm>
            <a:off x="3646715" y="3886199"/>
            <a:ext cx="1142999" cy="936173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CCED91-654C-23C1-DDA0-48C5C621B566}"/>
              </a:ext>
            </a:extLst>
          </p:cNvPr>
          <p:cNvCxnSpPr>
            <a:stCxn id="8" idx="0"/>
            <a:endCxn id="7" idx="2"/>
          </p:cNvCxnSpPr>
          <p:nvPr/>
        </p:nvCxnSpPr>
        <p:spPr>
          <a:xfrm flipH="1" flipV="1">
            <a:off x="4054930" y="2035629"/>
            <a:ext cx="163285" cy="1850570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9190AB6-EE2B-FEE0-2369-510CCACE7B18}"/>
              </a:ext>
            </a:extLst>
          </p:cNvPr>
          <p:cNvSpPr/>
          <p:nvPr/>
        </p:nvSpPr>
        <p:spPr>
          <a:xfrm>
            <a:off x="6379028" y="1023257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723EE0-1DDF-4F77-F04A-C3C667ACEA5F}"/>
              </a:ext>
            </a:extLst>
          </p:cNvPr>
          <p:cNvSpPr/>
          <p:nvPr/>
        </p:nvSpPr>
        <p:spPr>
          <a:xfrm>
            <a:off x="7445829" y="1023257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819C80-AFC2-60D3-DC49-CF2B5ED76B00}"/>
              </a:ext>
            </a:extLst>
          </p:cNvPr>
          <p:cNvSpPr/>
          <p:nvPr/>
        </p:nvSpPr>
        <p:spPr>
          <a:xfrm>
            <a:off x="8305801" y="1023257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F4397C-9371-69F2-14BA-41290CFDCFC0}"/>
              </a:ext>
            </a:extLst>
          </p:cNvPr>
          <p:cNvSpPr/>
          <p:nvPr/>
        </p:nvSpPr>
        <p:spPr>
          <a:xfrm>
            <a:off x="6379028" y="2046514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97526E-917B-13EF-20DC-65F64FDD432A}"/>
              </a:ext>
            </a:extLst>
          </p:cNvPr>
          <p:cNvSpPr/>
          <p:nvPr/>
        </p:nvSpPr>
        <p:spPr>
          <a:xfrm>
            <a:off x="7456714" y="1719941"/>
            <a:ext cx="1142999" cy="936173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51FEBD-BE93-F1F3-5056-614E6254F989}"/>
              </a:ext>
            </a:extLst>
          </p:cNvPr>
          <p:cNvSpPr/>
          <p:nvPr/>
        </p:nvSpPr>
        <p:spPr>
          <a:xfrm>
            <a:off x="1055915" y="3766454"/>
            <a:ext cx="1142999" cy="93617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A3A79D-78AC-8330-E823-1C725A77AEE7}"/>
              </a:ext>
            </a:extLst>
          </p:cNvPr>
          <p:cNvSpPr/>
          <p:nvPr/>
        </p:nvSpPr>
        <p:spPr>
          <a:xfrm>
            <a:off x="1360714" y="4354285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7E43E3-3939-665D-0E3E-E89C48446570}"/>
              </a:ext>
            </a:extLst>
          </p:cNvPr>
          <p:cNvCxnSpPr>
            <a:cxnSpLocks/>
            <a:stCxn id="21" idx="0"/>
            <a:endCxn id="7" idx="2"/>
          </p:cNvCxnSpPr>
          <p:nvPr/>
        </p:nvCxnSpPr>
        <p:spPr>
          <a:xfrm flipV="1">
            <a:off x="1627415" y="2035629"/>
            <a:ext cx="2427515" cy="1730825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373C49D-DEC0-5045-E202-ACA9682CB1D7}"/>
              </a:ext>
            </a:extLst>
          </p:cNvPr>
          <p:cNvSpPr/>
          <p:nvPr/>
        </p:nvSpPr>
        <p:spPr>
          <a:xfrm>
            <a:off x="6645730" y="3211282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629CC5-4C11-6A16-4C81-AAB7CD1425F8}"/>
              </a:ext>
            </a:extLst>
          </p:cNvPr>
          <p:cNvSpPr/>
          <p:nvPr/>
        </p:nvSpPr>
        <p:spPr>
          <a:xfrm>
            <a:off x="7712531" y="3211282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E6B584-3D61-1606-E06C-4DDEA2EA241D}"/>
              </a:ext>
            </a:extLst>
          </p:cNvPr>
          <p:cNvSpPr/>
          <p:nvPr/>
        </p:nvSpPr>
        <p:spPr>
          <a:xfrm>
            <a:off x="8572503" y="3211282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A84532-5E5C-1257-FB14-7CB66F0EC4CE}"/>
              </a:ext>
            </a:extLst>
          </p:cNvPr>
          <p:cNvSpPr/>
          <p:nvPr/>
        </p:nvSpPr>
        <p:spPr>
          <a:xfrm>
            <a:off x="6645730" y="4234539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3025B8-1C9A-AA5C-E3AB-E289BC5D8827}"/>
              </a:ext>
            </a:extLst>
          </p:cNvPr>
          <p:cNvSpPr/>
          <p:nvPr/>
        </p:nvSpPr>
        <p:spPr>
          <a:xfrm>
            <a:off x="7723416" y="3907966"/>
            <a:ext cx="1142999" cy="93617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6F533F-6FA9-85BB-73EB-9CB8AD51D680}"/>
              </a:ext>
            </a:extLst>
          </p:cNvPr>
          <p:cNvSpPr/>
          <p:nvPr/>
        </p:nvSpPr>
        <p:spPr>
          <a:xfrm>
            <a:off x="3853542" y="4038598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928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8D6A5-32A5-C00F-FB9E-3566C0A42D41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D9AE9B-B0A8-D636-2DEA-57B8217B1DF4}"/>
              </a:ext>
            </a:extLst>
          </p:cNvPr>
          <p:cNvSpPr/>
          <p:nvPr/>
        </p:nvSpPr>
        <p:spPr>
          <a:xfrm>
            <a:off x="163288" y="120286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printMatrix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chemeClr val="tx1"/>
                </a:solidFill>
              </a:rPr>
              <a:t>e, w, h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E7C38B-E5CC-70C9-3270-214F51EB79DF}"/>
              </a:ext>
            </a:extLst>
          </p:cNvPr>
          <p:cNvSpPr/>
          <p:nvPr/>
        </p:nvSpPr>
        <p:spPr>
          <a:xfrm>
            <a:off x="3069774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EE5ED-730D-C783-F71F-ADABC9EC8F32}"/>
              </a:ext>
            </a:extLst>
          </p:cNvPr>
          <p:cNvSpPr/>
          <p:nvPr/>
        </p:nvSpPr>
        <p:spPr>
          <a:xfrm>
            <a:off x="3069775" y="120286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getConfig</a:t>
            </a:r>
            <a:r>
              <a:rPr lang="en-US" dirty="0">
                <a:solidFill>
                  <a:schemeClr val="tx1"/>
                </a:solidFill>
              </a:rPr>
              <a:t>(key);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7FF09D-5F8B-8C71-4106-36FD89D6621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579915" y="1668235"/>
            <a:ext cx="489860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F47D2A6-AC31-0BF5-3ABC-8D5C6FE703E8}"/>
              </a:ext>
            </a:extLst>
          </p:cNvPr>
          <p:cNvSpPr/>
          <p:nvPr/>
        </p:nvSpPr>
        <p:spPr>
          <a:xfrm>
            <a:off x="2939145" y="3091543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MatrixProperty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AF412-349B-BDA4-F359-B1B326E7C226}"/>
              </a:ext>
            </a:extLst>
          </p:cNvPr>
          <p:cNvSpPr/>
          <p:nvPr/>
        </p:nvSpPr>
        <p:spPr>
          <a:xfrm>
            <a:off x="2939146" y="3429000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22BBA9-8331-ABEB-4897-1CBE6591B30E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V="1">
            <a:off x="4147459" y="2133601"/>
            <a:ext cx="130630" cy="95794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4A66542-4F02-15DE-2057-EC0D318ABAFA}"/>
              </a:ext>
            </a:extLst>
          </p:cNvPr>
          <p:cNvSpPr/>
          <p:nvPr/>
        </p:nvSpPr>
        <p:spPr>
          <a:xfrm>
            <a:off x="6694716" y="86541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FB222B-6216-3E78-43C4-EA93E629F74D}"/>
              </a:ext>
            </a:extLst>
          </p:cNvPr>
          <p:cNvSpPr/>
          <p:nvPr/>
        </p:nvSpPr>
        <p:spPr>
          <a:xfrm>
            <a:off x="6694716" y="120286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printMatrix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chemeClr val="tx1"/>
                </a:solidFill>
              </a:rPr>
              <a:t>e, w, h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8DE331-1995-CC8B-B537-C2FF2046D0AF}"/>
              </a:ext>
            </a:extLst>
          </p:cNvPr>
          <p:cNvSpPr/>
          <p:nvPr/>
        </p:nvSpPr>
        <p:spPr>
          <a:xfrm>
            <a:off x="9601202" y="737503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Configable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11E2C1-55BB-5259-6D5D-690FA73259F5}"/>
              </a:ext>
            </a:extLst>
          </p:cNvPr>
          <p:cNvSpPr/>
          <p:nvPr/>
        </p:nvSpPr>
        <p:spPr>
          <a:xfrm>
            <a:off x="9601203" y="120286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getConfig</a:t>
            </a:r>
            <a:r>
              <a:rPr lang="en-US" dirty="0">
                <a:solidFill>
                  <a:schemeClr val="tx1"/>
                </a:solidFill>
              </a:rPr>
              <a:t>(key);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87A3C4-6585-362F-BAC4-C920FD348173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9111343" y="1668234"/>
            <a:ext cx="489860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A67C7-B93F-C3A3-9271-A25CD63F7250}"/>
              </a:ext>
            </a:extLst>
          </p:cNvPr>
          <p:cNvSpPr/>
          <p:nvPr/>
        </p:nvSpPr>
        <p:spPr>
          <a:xfrm>
            <a:off x="9470573" y="309154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MatrixProperty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6F87A1-E007-2C32-F57D-E374219F5A71}"/>
              </a:ext>
            </a:extLst>
          </p:cNvPr>
          <p:cNvSpPr/>
          <p:nvPr/>
        </p:nvSpPr>
        <p:spPr>
          <a:xfrm>
            <a:off x="9470574" y="342899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DAE3AC-FD22-51C7-6EEF-239AB17AEBB4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10678887" y="2133600"/>
            <a:ext cx="130630" cy="957942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8E7AC3-4C1E-6911-3C0E-24F5B585867D}"/>
              </a:ext>
            </a:extLst>
          </p:cNvPr>
          <p:cNvSpPr/>
          <p:nvPr/>
        </p:nvSpPr>
        <p:spPr>
          <a:xfrm>
            <a:off x="6694715" y="306977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FA26D-FBC4-01E8-A2BB-FCB9D5D5B0C0}"/>
              </a:ext>
            </a:extLst>
          </p:cNvPr>
          <p:cNvSpPr/>
          <p:nvPr/>
        </p:nvSpPr>
        <p:spPr>
          <a:xfrm>
            <a:off x="6694716" y="340722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CBC6F9-ACA3-8412-5308-F80B97C966D1}"/>
              </a:ext>
            </a:extLst>
          </p:cNvPr>
          <p:cNvCxnSpPr>
            <a:cxnSpLocks/>
            <a:stCxn id="22" idx="0"/>
            <a:endCxn id="12" idx="2"/>
          </p:cNvCxnSpPr>
          <p:nvPr/>
        </p:nvCxnSpPr>
        <p:spPr>
          <a:xfrm flipV="1">
            <a:off x="7903029" y="2133600"/>
            <a:ext cx="2906488" cy="936171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2108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F6761E-C9C5-5A51-148B-FC433FF5070D}"/>
              </a:ext>
            </a:extLst>
          </p:cNvPr>
          <p:cNvSpPr/>
          <p:nvPr/>
        </p:nvSpPr>
        <p:spPr>
          <a:xfrm>
            <a:off x="1197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PcMain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518FEE-EB0D-A6FA-38A9-ED10E3351AA2}"/>
              </a:ext>
            </a:extLst>
          </p:cNvPr>
          <p:cNvSpPr/>
          <p:nvPr/>
        </p:nvSpPr>
        <p:spPr>
          <a:xfrm>
            <a:off x="1197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buildPc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57393-8BF0-5AF9-4B30-A7F93F78D692}"/>
              </a:ext>
            </a:extLst>
          </p:cNvPr>
          <p:cNvSpPr/>
          <p:nvPr/>
        </p:nvSpPr>
        <p:spPr>
          <a:xfrm>
            <a:off x="3107329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Power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9FFB6F-8177-9637-51A2-31800AAE427A}"/>
              </a:ext>
            </a:extLst>
          </p:cNvPr>
          <p:cNvSpPr/>
          <p:nvPr/>
        </p:nvSpPr>
        <p:spPr>
          <a:xfrm>
            <a:off x="3107329" y="84635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Motherboard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98175-BE24-2F33-4B17-DDA673F67F73}"/>
              </a:ext>
            </a:extLst>
          </p:cNvPr>
          <p:cNvSpPr/>
          <p:nvPr/>
        </p:nvSpPr>
        <p:spPr>
          <a:xfrm>
            <a:off x="3107329" y="126002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CPU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839B4B-61BA-8DB3-B9CF-F81175F754A8}"/>
              </a:ext>
            </a:extLst>
          </p:cNvPr>
          <p:cNvSpPr/>
          <p:nvPr/>
        </p:nvSpPr>
        <p:spPr>
          <a:xfrm>
            <a:off x="3107329" y="168728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07F0D-1301-78D5-A7EE-4AAFEF1C4999}"/>
              </a:ext>
            </a:extLst>
          </p:cNvPr>
          <p:cNvSpPr/>
          <p:nvPr/>
        </p:nvSpPr>
        <p:spPr>
          <a:xfrm>
            <a:off x="3107329" y="211454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Harddisk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3EDD11-3A29-2E87-308D-A2D8D4D5FBBF}"/>
              </a:ext>
            </a:extLst>
          </p:cNvPr>
          <p:cNvSpPr/>
          <p:nvPr/>
        </p:nvSpPr>
        <p:spPr>
          <a:xfrm>
            <a:off x="3107329" y="262617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keyboard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D1759-E514-A3EF-F53D-FB6844C31510}"/>
              </a:ext>
            </a:extLst>
          </p:cNvPr>
          <p:cNvSpPr/>
          <p:nvPr/>
        </p:nvSpPr>
        <p:spPr>
          <a:xfrm>
            <a:off x="3107329" y="309154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Mouse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46AD6F-F771-8577-E856-21596A31AAFB}"/>
              </a:ext>
            </a:extLst>
          </p:cNvPr>
          <p:cNvSpPr/>
          <p:nvPr/>
        </p:nvSpPr>
        <p:spPr>
          <a:xfrm>
            <a:off x="3107329" y="38617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406B41-25BA-0F56-F552-05FE8707EF6F}"/>
              </a:ext>
            </a:extLst>
          </p:cNvPr>
          <p:cNvSpPr/>
          <p:nvPr/>
        </p:nvSpPr>
        <p:spPr>
          <a:xfrm>
            <a:off x="3107329" y="429442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Editor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64BAFD-5451-854B-A4A2-CE1F190A5094}"/>
              </a:ext>
            </a:extLst>
          </p:cNvPr>
          <p:cNvSpPr/>
          <p:nvPr/>
        </p:nvSpPr>
        <p:spPr>
          <a:xfrm>
            <a:off x="3107329" y="472713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1AC25F-B0F9-F965-555D-2C0C6FB0E57D}"/>
              </a:ext>
            </a:extLst>
          </p:cNvPr>
          <p:cNvSpPr/>
          <p:nvPr/>
        </p:nvSpPr>
        <p:spPr>
          <a:xfrm>
            <a:off x="3107329" y="517071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WebBrowser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F829D7-32B6-1D30-95AD-C577524E951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536372" y="587825"/>
            <a:ext cx="570957" cy="63409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C42E03-4EF9-6DE9-5607-33CE53644CB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2536372" y="1015087"/>
            <a:ext cx="570957" cy="206833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E07DA5-FC75-7F8D-6A7E-520184A6BB71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2536372" y="1221920"/>
            <a:ext cx="570957" cy="20683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49C280-7D96-869C-63F2-6C82C57C737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2536372" y="1221920"/>
            <a:ext cx="570957" cy="63409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7B1517-6A0D-F21D-71F3-637C5CA93F75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2536372" y="1221920"/>
            <a:ext cx="570957" cy="10613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5A4AA0-FC33-1BE2-628F-7F227DED616C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2536372" y="1221920"/>
            <a:ext cx="570957" cy="157298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7AB2A7-9A7B-BA95-1346-6BA1B9D7A3E2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2536372" y="1221920"/>
            <a:ext cx="570957" cy="203835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E12D54-EB22-ADEB-F11F-21F379EF5CEA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2536372" y="1221920"/>
            <a:ext cx="570957" cy="280852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E4DAB5-4F85-9367-428A-163A98BE4997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2536372" y="1221920"/>
            <a:ext cx="570957" cy="324123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6FF630-617C-13AE-EC87-7FAC93CEC2B9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>
            <a:off x="2536372" y="1221920"/>
            <a:ext cx="570957" cy="367394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534D596-DCD9-5D16-1859-51D94910D8E3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2536372" y="1221920"/>
            <a:ext cx="570957" cy="411752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4C888-9203-CF61-4183-A9B7D4D3039F}"/>
              </a:ext>
            </a:extLst>
          </p:cNvPr>
          <p:cNvCxnSpPr/>
          <p:nvPr/>
        </p:nvCxnSpPr>
        <p:spPr>
          <a:xfrm>
            <a:off x="6096000" y="419097"/>
            <a:ext cx="0" cy="593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22C40C5C-7CED-FEC5-B446-A6F3E2423C7F}"/>
              </a:ext>
            </a:extLst>
          </p:cNvPr>
          <p:cNvSpPr/>
          <p:nvPr/>
        </p:nvSpPr>
        <p:spPr>
          <a:xfrm>
            <a:off x="6368145" y="5388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PcMain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D75120A-D56A-ADFF-B7ED-7545A4F6FCCE}"/>
              </a:ext>
            </a:extLst>
          </p:cNvPr>
          <p:cNvSpPr/>
          <p:nvPr/>
        </p:nvSpPr>
        <p:spPr>
          <a:xfrm>
            <a:off x="6368145" y="876297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buildPc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38B1E1-78EE-1C10-6CBE-B50D697C2C2E}"/>
              </a:ext>
            </a:extLst>
          </p:cNvPr>
          <p:cNvSpPr/>
          <p:nvPr/>
        </p:nvSpPr>
        <p:spPr>
          <a:xfrm>
            <a:off x="9355729" y="5388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Power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4EBF01-890A-8A74-4425-6EBB50FC6785}"/>
              </a:ext>
            </a:extLst>
          </p:cNvPr>
          <p:cNvSpPr/>
          <p:nvPr/>
        </p:nvSpPr>
        <p:spPr>
          <a:xfrm>
            <a:off x="9355729" y="96610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Motherboard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0969465-5148-3560-5222-E21FF088B570}"/>
              </a:ext>
            </a:extLst>
          </p:cNvPr>
          <p:cNvSpPr/>
          <p:nvPr/>
        </p:nvSpPr>
        <p:spPr>
          <a:xfrm>
            <a:off x="9355729" y="137976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CPU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C8D5C5-FECF-CA83-FFDB-C46F1A6FC663}"/>
              </a:ext>
            </a:extLst>
          </p:cNvPr>
          <p:cNvSpPr/>
          <p:nvPr/>
        </p:nvSpPr>
        <p:spPr>
          <a:xfrm>
            <a:off x="9355729" y="180702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Memory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03705F-FA4D-C73A-1E29-5B0FD729C704}"/>
              </a:ext>
            </a:extLst>
          </p:cNvPr>
          <p:cNvSpPr/>
          <p:nvPr/>
        </p:nvSpPr>
        <p:spPr>
          <a:xfrm>
            <a:off x="9355729" y="223429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Harddisk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CBAE4F-0311-6165-4F86-C5CA646BB1D9}"/>
              </a:ext>
            </a:extLst>
          </p:cNvPr>
          <p:cNvSpPr/>
          <p:nvPr/>
        </p:nvSpPr>
        <p:spPr>
          <a:xfrm>
            <a:off x="9355729" y="274591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keyboard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95B669C-CD92-FA26-A196-F5E4F78A06EF}"/>
              </a:ext>
            </a:extLst>
          </p:cNvPr>
          <p:cNvSpPr/>
          <p:nvPr/>
        </p:nvSpPr>
        <p:spPr>
          <a:xfrm>
            <a:off x="9355729" y="321128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Mouse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746FA5D-57AF-80A0-20AB-C362B93FDC8B}"/>
              </a:ext>
            </a:extLst>
          </p:cNvPr>
          <p:cNvSpPr/>
          <p:nvPr/>
        </p:nvSpPr>
        <p:spPr>
          <a:xfrm>
            <a:off x="9355729" y="39814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0FF3C0-48FE-A215-7EB3-DE2FCD9B1D39}"/>
              </a:ext>
            </a:extLst>
          </p:cNvPr>
          <p:cNvSpPr/>
          <p:nvPr/>
        </p:nvSpPr>
        <p:spPr>
          <a:xfrm>
            <a:off x="9355729" y="441416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Editor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48034E4-5F05-CCAC-1841-EA99042A73B9}"/>
              </a:ext>
            </a:extLst>
          </p:cNvPr>
          <p:cNvSpPr/>
          <p:nvPr/>
        </p:nvSpPr>
        <p:spPr>
          <a:xfrm>
            <a:off x="9355729" y="484687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Player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EF5C8DD-1728-3502-CAFC-EEC351EFB22C}"/>
              </a:ext>
            </a:extLst>
          </p:cNvPr>
          <p:cNvSpPr/>
          <p:nvPr/>
        </p:nvSpPr>
        <p:spPr>
          <a:xfrm>
            <a:off x="9355729" y="529045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WebBrowser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EC80BC3-7978-2C88-C233-D87972CFB321}"/>
              </a:ext>
            </a:extLst>
          </p:cNvPr>
          <p:cNvCxnSpPr>
            <a:cxnSpLocks/>
            <a:stCxn id="81" idx="3"/>
            <a:endCxn id="59" idx="1"/>
          </p:cNvCxnSpPr>
          <p:nvPr/>
        </p:nvCxnSpPr>
        <p:spPr>
          <a:xfrm flipV="1">
            <a:off x="8512625" y="707568"/>
            <a:ext cx="843104" cy="2139043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A185C47-592D-7710-34C1-78F5DF6AF14F}"/>
              </a:ext>
            </a:extLst>
          </p:cNvPr>
          <p:cNvCxnSpPr>
            <a:cxnSpLocks/>
            <a:stCxn id="81" idx="3"/>
            <a:endCxn id="60" idx="1"/>
          </p:cNvCxnSpPr>
          <p:nvPr/>
        </p:nvCxnSpPr>
        <p:spPr>
          <a:xfrm flipV="1">
            <a:off x="8512625" y="1134830"/>
            <a:ext cx="843104" cy="1711781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B4D318-20B8-02A1-C43F-1406468FF6FA}"/>
              </a:ext>
            </a:extLst>
          </p:cNvPr>
          <p:cNvCxnSpPr>
            <a:cxnSpLocks/>
            <a:stCxn id="81" idx="3"/>
            <a:endCxn id="61" idx="1"/>
          </p:cNvCxnSpPr>
          <p:nvPr/>
        </p:nvCxnSpPr>
        <p:spPr>
          <a:xfrm flipV="1">
            <a:off x="8512625" y="1548495"/>
            <a:ext cx="843104" cy="129811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B863F9-681C-BC64-4C4D-E3A20FBF033B}"/>
              </a:ext>
            </a:extLst>
          </p:cNvPr>
          <p:cNvCxnSpPr>
            <a:cxnSpLocks/>
            <a:stCxn id="81" idx="3"/>
            <a:endCxn id="62" idx="1"/>
          </p:cNvCxnSpPr>
          <p:nvPr/>
        </p:nvCxnSpPr>
        <p:spPr>
          <a:xfrm flipV="1">
            <a:off x="8512625" y="1975757"/>
            <a:ext cx="843104" cy="87085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DDCF7D4-EFC9-AA23-F744-F57086DFB15C}"/>
              </a:ext>
            </a:extLst>
          </p:cNvPr>
          <p:cNvCxnSpPr>
            <a:cxnSpLocks/>
            <a:stCxn id="81" idx="3"/>
            <a:endCxn id="63" idx="1"/>
          </p:cNvCxnSpPr>
          <p:nvPr/>
        </p:nvCxnSpPr>
        <p:spPr>
          <a:xfrm flipV="1">
            <a:off x="8512625" y="2403019"/>
            <a:ext cx="843104" cy="44359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50D12C4-19DB-7E50-ABBE-6E23E9890464}"/>
              </a:ext>
            </a:extLst>
          </p:cNvPr>
          <p:cNvCxnSpPr>
            <a:cxnSpLocks/>
            <a:stCxn id="94" idx="3"/>
            <a:endCxn id="64" idx="1"/>
          </p:cNvCxnSpPr>
          <p:nvPr/>
        </p:nvCxnSpPr>
        <p:spPr>
          <a:xfrm flipV="1">
            <a:off x="8499293" y="2914647"/>
            <a:ext cx="856436" cy="77833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9CD3ED7-890C-73B0-9A06-20ABC114C9BA}"/>
              </a:ext>
            </a:extLst>
          </p:cNvPr>
          <p:cNvCxnSpPr>
            <a:cxnSpLocks/>
            <a:stCxn id="94" idx="3"/>
            <a:endCxn id="65" idx="1"/>
          </p:cNvCxnSpPr>
          <p:nvPr/>
        </p:nvCxnSpPr>
        <p:spPr>
          <a:xfrm flipV="1">
            <a:off x="8499293" y="3380015"/>
            <a:ext cx="856436" cy="312969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03DA77-CB35-FE43-3537-467169C36B88}"/>
              </a:ext>
            </a:extLst>
          </p:cNvPr>
          <p:cNvCxnSpPr>
            <a:cxnSpLocks/>
            <a:stCxn id="101" idx="3"/>
            <a:endCxn id="66" idx="1"/>
          </p:cNvCxnSpPr>
          <p:nvPr/>
        </p:nvCxnSpPr>
        <p:spPr>
          <a:xfrm flipV="1">
            <a:off x="8512625" y="4150183"/>
            <a:ext cx="843104" cy="77016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2652A54-65E8-F559-FD91-22A702E981A6}"/>
              </a:ext>
            </a:extLst>
          </p:cNvPr>
          <p:cNvCxnSpPr>
            <a:cxnSpLocks/>
            <a:stCxn id="101" idx="3"/>
            <a:endCxn id="67" idx="1"/>
          </p:cNvCxnSpPr>
          <p:nvPr/>
        </p:nvCxnSpPr>
        <p:spPr>
          <a:xfrm flipV="1">
            <a:off x="8512625" y="4582895"/>
            <a:ext cx="843104" cy="3374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51590A6-6308-D883-A312-0BCDD11D52B0}"/>
              </a:ext>
            </a:extLst>
          </p:cNvPr>
          <p:cNvCxnSpPr>
            <a:cxnSpLocks/>
            <a:stCxn id="101" idx="3"/>
            <a:endCxn id="68" idx="1"/>
          </p:cNvCxnSpPr>
          <p:nvPr/>
        </p:nvCxnSpPr>
        <p:spPr>
          <a:xfrm>
            <a:off x="8512625" y="4920351"/>
            <a:ext cx="843104" cy="952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0F8353F-6E7A-DE4C-529F-74B191E017C8}"/>
              </a:ext>
            </a:extLst>
          </p:cNvPr>
          <p:cNvCxnSpPr>
            <a:cxnSpLocks/>
            <a:stCxn id="101" idx="3"/>
            <a:endCxn id="69" idx="1"/>
          </p:cNvCxnSpPr>
          <p:nvPr/>
        </p:nvCxnSpPr>
        <p:spPr>
          <a:xfrm>
            <a:off x="8512625" y="4920351"/>
            <a:ext cx="843104" cy="53883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5A1D52BE-5275-B0B4-4506-F19428B7B925}"/>
              </a:ext>
            </a:extLst>
          </p:cNvPr>
          <p:cNvSpPr/>
          <p:nvPr/>
        </p:nvSpPr>
        <p:spPr>
          <a:xfrm>
            <a:off x="6368144" y="2677883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Hardware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6290DCA-52F6-C44B-5D21-83007AC82BD5}"/>
              </a:ext>
            </a:extLst>
          </p:cNvPr>
          <p:cNvSpPr/>
          <p:nvPr/>
        </p:nvSpPr>
        <p:spPr>
          <a:xfrm>
            <a:off x="6354812" y="3524256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altLang="zh-CN" dirty="0">
                <a:solidFill>
                  <a:schemeClr val="tx1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eripheral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3418A9-D19E-250A-5D09-FEFFA2903388}"/>
              </a:ext>
            </a:extLst>
          </p:cNvPr>
          <p:cNvSpPr/>
          <p:nvPr/>
        </p:nvSpPr>
        <p:spPr>
          <a:xfrm>
            <a:off x="6368144" y="4751623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altLang="zh-CN" dirty="0">
                <a:solidFill>
                  <a:schemeClr val="tx1"/>
                </a:solidFill>
              </a:rPr>
              <a:t>Software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758166C-D5CB-2F84-F0E5-9117C04A5D4A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 flipH="1">
            <a:off x="7440385" y="1807029"/>
            <a:ext cx="136074" cy="87085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09A483C-4FE8-DFF1-80F8-00AF458C48EF}"/>
              </a:ext>
            </a:extLst>
          </p:cNvPr>
          <p:cNvCxnSpPr>
            <a:cxnSpLocks/>
            <a:stCxn id="58" idx="2"/>
            <a:endCxn id="94" idx="0"/>
          </p:cNvCxnSpPr>
          <p:nvPr/>
        </p:nvCxnSpPr>
        <p:spPr>
          <a:xfrm flipH="1">
            <a:off x="7427053" y="1807029"/>
            <a:ext cx="149406" cy="171722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B7E2C81-B0E4-805C-A66E-0DE6BC543577}"/>
              </a:ext>
            </a:extLst>
          </p:cNvPr>
          <p:cNvCxnSpPr>
            <a:cxnSpLocks/>
            <a:stCxn id="58" idx="2"/>
            <a:endCxn id="101" idx="0"/>
          </p:cNvCxnSpPr>
          <p:nvPr/>
        </p:nvCxnSpPr>
        <p:spPr>
          <a:xfrm flipH="1">
            <a:off x="7440385" y="1807029"/>
            <a:ext cx="136074" cy="294459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651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A33F2E-48B1-8293-F8D4-78039CD2C98A}"/>
              </a:ext>
            </a:extLst>
          </p:cNvPr>
          <p:cNvSpPr/>
          <p:nvPr/>
        </p:nvSpPr>
        <p:spPr>
          <a:xfrm>
            <a:off x="1197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EquipmentMain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35FF27-76CA-F8D2-E85A-D1D7DF27907F}"/>
              </a:ext>
            </a:extLst>
          </p:cNvPr>
          <p:cNvSpPr/>
          <p:nvPr/>
        </p:nvSpPr>
        <p:spPr>
          <a:xfrm>
            <a:off x="1197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F76C3-5768-A712-EC98-54A729A8AFFE}"/>
              </a:ext>
            </a:extLst>
          </p:cNvPr>
          <p:cNvSpPr/>
          <p:nvPr/>
        </p:nvSpPr>
        <p:spPr>
          <a:xfrm>
            <a:off x="3026231" y="291189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Equipment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5F1D2C-22A6-03F8-0CB1-8EC22FD83DE6}"/>
              </a:ext>
            </a:extLst>
          </p:cNvPr>
          <p:cNvSpPr/>
          <p:nvPr/>
        </p:nvSpPr>
        <p:spPr>
          <a:xfrm>
            <a:off x="3026232" y="756554"/>
            <a:ext cx="2416627" cy="14967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powerOff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display(): String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getOsInfo</a:t>
            </a:r>
            <a:r>
              <a:rPr lang="en-US" dirty="0">
                <a:solidFill>
                  <a:schemeClr val="tx1"/>
                </a:solidFill>
              </a:rPr>
              <a:t>(): String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getPrice</a:t>
            </a:r>
            <a:r>
              <a:rPr lang="en-US" dirty="0">
                <a:solidFill>
                  <a:schemeClr val="tx1"/>
                </a:solidFill>
              </a:rPr>
              <a:t>(): float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20CFF4-B1B3-0AAC-DA7C-91FB5B271C56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536372" y="1221920"/>
            <a:ext cx="489860" cy="283029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A7FD78-1C06-14C3-BDD2-CCE90EB47533}"/>
              </a:ext>
            </a:extLst>
          </p:cNvPr>
          <p:cNvSpPr/>
          <p:nvPr/>
        </p:nvSpPr>
        <p:spPr>
          <a:xfrm>
            <a:off x="2895602" y="426719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12F762-904B-DD7E-BE86-27833FFC807E}"/>
              </a:ext>
            </a:extLst>
          </p:cNvPr>
          <p:cNvSpPr/>
          <p:nvPr/>
        </p:nvSpPr>
        <p:spPr>
          <a:xfrm>
            <a:off x="2895603" y="4604656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4EBB2-EAB0-4104-53B3-E2B441594349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4103916" y="2253344"/>
            <a:ext cx="130630" cy="2013855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B647736-170D-6380-BBA7-7C83B91FAF6E}"/>
              </a:ext>
            </a:extLst>
          </p:cNvPr>
          <p:cNvSpPr/>
          <p:nvPr/>
        </p:nvSpPr>
        <p:spPr>
          <a:xfrm>
            <a:off x="119744" y="424542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lamp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DFB13D-CB83-284A-5464-85C2B13EE3BD}"/>
              </a:ext>
            </a:extLst>
          </p:cNvPr>
          <p:cNvSpPr/>
          <p:nvPr/>
        </p:nvSpPr>
        <p:spPr>
          <a:xfrm>
            <a:off x="119745" y="4582885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trike="sngStrike" dirty="0">
                <a:solidFill>
                  <a:schemeClr val="tx1"/>
                </a:solidFill>
              </a:rPr>
              <a:t>+ display(): String</a:t>
            </a:r>
          </a:p>
          <a:p>
            <a:r>
              <a:rPr lang="en-US" strike="sngStrike" dirty="0">
                <a:solidFill>
                  <a:schemeClr val="tx1"/>
                </a:solidFill>
              </a:rPr>
              <a:t>+ </a:t>
            </a:r>
            <a:r>
              <a:rPr lang="en-US" strike="sngStrike" dirty="0" err="1">
                <a:solidFill>
                  <a:schemeClr val="tx1"/>
                </a:solidFill>
              </a:rPr>
              <a:t>getOsInfo</a:t>
            </a:r>
            <a:r>
              <a:rPr lang="en-US" strike="sngStrike" dirty="0">
                <a:solidFill>
                  <a:schemeClr val="tx1"/>
                </a:solidFill>
              </a:rPr>
              <a:t>(): String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D0A67D-30ED-E3EC-1672-99357D925473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V="1">
            <a:off x="1328058" y="2253344"/>
            <a:ext cx="2906488" cy="199208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7FF2470-D872-36B9-0ED1-7DBDC7829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62746" y="4825092"/>
            <a:ext cx="489860" cy="4898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5B65D6-53B6-5EDB-DAFF-38CC8D8A0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5803" y="1300834"/>
            <a:ext cx="489860" cy="48986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386DEC-F965-E3FB-235A-72DFB2F5E9F4}"/>
              </a:ext>
            </a:extLst>
          </p:cNvPr>
          <p:cNvCxnSpPr/>
          <p:nvPr/>
        </p:nvCxnSpPr>
        <p:spPr>
          <a:xfrm>
            <a:off x="6019800" y="419097"/>
            <a:ext cx="76200" cy="5861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990FB50-C244-B8BE-E741-9E4381124B28}"/>
              </a:ext>
            </a:extLst>
          </p:cNvPr>
          <p:cNvSpPr/>
          <p:nvPr/>
        </p:nvSpPr>
        <p:spPr>
          <a:xfrm>
            <a:off x="65205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EquipmentMain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A90B7F-97F9-51A1-6B21-0EF9EC640D89}"/>
              </a:ext>
            </a:extLst>
          </p:cNvPr>
          <p:cNvSpPr/>
          <p:nvPr/>
        </p:nvSpPr>
        <p:spPr>
          <a:xfrm>
            <a:off x="65205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BAAC8F-B8EB-525C-05CA-7611D10BF221}"/>
              </a:ext>
            </a:extLst>
          </p:cNvPr>
          <p:cNvSpPr/>
          <p:nvPr/>
        </p:nvSpPr>
        <p:spPr>
          <a:xfrm>
            <a:off x="6237517" y="2334974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Displayable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295CE2-2139-E360-4CED-BABD34D07DF9}"/>
              </a:ext>
            </a:extLst>
          </p:cNvPr>
          <p:cNvSpPr/>
          <p:nvPr/>
        </p:nvSpPr>
        <p:spPr>
          <a:xfrm>
            <a:off x="6226631" y="2800338"/>
            <a:ext cx="2416627" cy="4653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display(): String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82701C-68B0-083F-3195-608C3E6ED1EE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7445831" y="1687286"/>
            <a:ext cx="283028" cy="64768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47831D-43F3-DA09-39B6-FB03663FAF3D}"/>
              </a:ext>
            </a:extLst>
          </p:cNvPr>
          <p:cNvSpPr/>
          <p:nvPr/>
        </p:nvSpPr>
        <p:spPr>
          <a:xfrm>
            <a:off x="9372603" y="419097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Electrifable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F2F2BD-ECDB-3B7F-8D76-6D54FB57CD1F}"/>
              </a:ext>
            </a:extLst>
          </p:cNvPr>
          <p:cNvSpPr/>
          <p:nvPr/>
        </p:nvSpPr>
        <p:spPr>
          <a:xfrm>
            <a:off x="9361717" y="884461"/>
            <a:ext cx="2416627" cy="10096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powerOff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getPrice</a:t>
            </a:r>
            <a:r>
              <a:rPr lang="en-US" dirty="0">
                <a:solidFill>
                  <a:schemeClr val="tx1"/>
                </a:solidFill>
              </a:rPr>
              <a:t>(): float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F8E5C47-62BC-E12B-BAC3-C81D8C738FA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964387" y="1077686"/>
            <a:ext cx="397330" cy="31160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29C0B89-7C2F-CA8D-CF5A-6E8959235991}"/>
              </a:ext>
            </a:extLst>
          </p:cNvPr>
          <p:cNvSpPr/>
          <p:nvPr/>
        </p:nvSpPr>
        <p:spPr>
          <a:xfrm>
            <a:off x="9176660" y="2313191"/>
            <a:ext cx="2656114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Osable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BC4B4A-8CF9-28E5-AF48-279C17FF216D}"/>
              </a:ext>
            </a:extLst>
          </p:cNvPr>
          <p:cNvSpPr/>
          <p:nvPr/>
        </p:nvSpPr>
        <p:spPr>
          <a:xfrm>
            <a:off x="9165774" y="2778555"/>
            <a:ext cx="2656115" cy="8627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getOsInfo</a:t>
            </a:r>
            <a:r>
              <a:rPr lang="en-US" dirty="0">
                <a:solidFill>
                  <a:schemeClr val="tx1"/>
                </a:solidFill>
              </a:rPr>
              <a:t>(): String</a:t>
            </a:r>
          </a:p>
          <a:p>
            <a:r>
              <a:rPr lang="en-US" b="1" dirty="0">
                <a:solidFill>
                  <a:srgbClr val="00B050"/>
                </a:solidFill>
              </a:rPr>
              <a:t>+ </a:t>
            </a:r>
            <a:r>
              <a:rPr lang="en-US" b="1" dirty="0" err="1">
                <a:solidFill>
                  <a:srgbClr val="00B050"/>
                </a:solidFill>
              </a:rPr>
              <a:t>getOsVersion</a:t>
            </a:r>
            <a:r>
              <a:rPr lang="en-US" b="1" dirty="0">
                <a:solidFill>
                  <a:srgbClr val="00B050"/>
                </a:solidFill>
              </a:rPr>
              <a:t>(): String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A1743E1-F935-A90F-2780-A9AE8E8DBE4D}"/>
              </a:ext>
            </a:extLst>
          </p:cNvPr>
          <p:cNvCxnSpPr>
            <a:cxnSpLocks/>
            <a:stCxn id="29" idx="2"/>
            <a:endCxn id="47" idx="0"/>
          </p:cNvCxnSpPr>
          <p:nvPr/>
        </p:nvCxnSpPr>
        <p:spPr>
          <a:xfrm>
            <a:off x="7728859" y="1687286"/>
            <a:ext cx="2775858" cy="62590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C39A42DC-8873-7866-CE29-02BB5952FD72}"/>
              </a:ext>
            </a:extLst>
          </p:cNvPr>
          <p:cNvSpPr/>
          <p:nvPr/>
        </p:nvSpPr>
        <p:spPr>
          <a:xfrm>
            <a:off x="6389914" y="406310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lamp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908EFA-65DB-B672-E839-27CBB16348AF}"/>
              </a:ext>
            </a:extLst>
          </p:cNvPr>
          <p:cNvSpPr/>
          <p:nvPr/>
        </p:nvSpPr>
        <p:spPr>
          <a:xfrm>
            <a:off x="6389915" y="4400565"/>
            <a:ext cx="241662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BDBBBB8-59EE-4084-F05C-DE0C59AD6CF6}"/>
              </a:ext>
            </a:extLst>
          </p:cNvPr>
          <p:cNvCxnSpPr>
            <a:cxnSpLocks/>
            <a:stCxn id="53" idx="0"/>
            <a:endCxn id="41" idx="2"/>
          </p:cNvCxnSpPr>
          <p:nvPr/>
        </p:nvCxnSpPr>
        <p:spPr>
          <a:xfrm flipV="1">
            <a:off x="7598228" y="1894114"/>
            <a:ext cx="2971803" cy="216899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4A8ABDE-E8E5-9306-1E9C-7C7691B73D82}"/>
              </a:ext>
            </a:extLst>
          </p:cNvPr>
          <p:cNvSpPr/>
          <p:nvPr/>
        </p:nvSpPr>
        <p:spPr>
          <a:xfrm>
            <a:off x="8654144" y="553538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99942B0-B110-9300-329E-84481C9A3044}"/>
              </a:ext>
            </a:extLst>
          </p:cNvPr>
          <p:cNvSpPr/>
          <p:nvPr/>
        </p:nvSpPr>
        <p:spPr>
          <a:xfrm>
            <a:off x="8654145" y="5872845"/>
            <a:ext cx="2416627" cy="6721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5D175DE-7CB8-3106-8206-5E808B7DF9AB}"/>
              </a:ext>
            </a:extLst>
          </p:cNvPr>
          <p:cNvCxnSpPr>
            <a:cxnSpLocks/>
            <a:stCxn id="60" idx="0"/>
            <a:endCxn id="41" idx="2"/>
          </p:cNvCxnSpPr>
          <p:nvPr/>
        </p:nvCxnSpPr>
        <p:spPr>
          <a:xfrm flipV="1">
            <a:off x="9862458" y="1894114"/>
            <a:ext cx="707573" cy="364127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875FAAB-AB31-8D42-C28B-82E990BB6EE9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7434945" y="3265703"/>
            <a:ext cx="2427513" cy="2269685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9423A39-89D7-EA4A-4783-4B4552F6C40F}"/>
              </a:ext>
            </a:extLst>
          </p:cNvPr>
          <p:cNvCxnSpPr>
            <a:cxnSpLocks/>
            <a:stCxn id="60" idx="0"/>
            <a:endCxn id="48" idx="2"/>
          </p:cNvCxnSpPr>
          <p:nvPr/>
        </p:nvCxnSpPr>
        <p:spPr>
          <a:xfrm flipV="1">
            <a:off x="9862458" y="3641294"/>
            <a:ext cx="631374" cy="189409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73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402BB79D-9B07-5A60-22D4-DA4C3EDC0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517708" y="2593231"/>
            <a:ext cx="521271" cy="495859"/>
          </a:xfrm>
          <a:prstGeom prst="rect">
            <a:avLst/>
          </a:prstGeom>
        </p:spPr>
      </p:pic>
      <p:pic>
        <p:nvPicPr>
          <p:cNvPr id="75" name="Picture 74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9E55B261-0534-63A7-DC0C-11016F16D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93831" y="6049182"/>
            <a:ext cx="521271" cy="495859"/>
          </a:xfrm>
          <a:prstGeom prst="rect">
            <a:avLst/>
          </a:prstGeom>
        </p:spPr>
      </p:pic>
      <p:pic>
        <p:nvPicPr>
          <p:cNvPr id="76" name="Picture 75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6CBEC9C6-E47D-CE31-2A12-C663BBC64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05037" y="1169929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05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CE3565-9C5B-FE94-8BE1-D79BB30BD4C4}"/>
              </a:ext>
            </a:extLst>
          </p:cNvPr>
          <p:cNvSpPr/>
          <p:nvPr/>
        </p:nvSpPr>
        <p:spPr>
          <a:xfrm>
            <a:off x="566057" y="185057"/>
            <a:ext cx="4811486" cy="5976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setup:</a:t>
            </a:r>
          </a:p>
          <a:p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loop;</a:t>
            </a:r>
          </a:p>
          <a:p>
            <a:r>
              <a:rPr lang="en-US" dirty="0">
                <a:solidFill>
                  <a:schemeClr val="tx1"/>
                </a:solidFill>
              </a:rPr>
              <a:t>void register(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 err="1">
                <a:solidFill>
                  <a:schemeClr val="tx1"/>
                </a:solidFill>
              </a:rPr>
              <a:t>my_setup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 err="1">
                <a:solidFill>
                  <a:schemeClr val="tx1"/>
                </a:solidFill>
              </a:rPr>
              <a:t>my_loop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</a:rPr>
              <a:t>    setup = </a:t>
            </a:r>
            <a:r>
              <a:rPr lang="en-US" dirty="0" err="1">
                <a:solidFill>
                  <a:schemeClr val="tx1"/>
                </a:solidFill>
              </a:rPr>
              <a:t>my_setup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</a:rPr>
              <a:t>    loop = </a:t>
            </a:r>
            <a:r>
              <a:rPr lang="en-US" dirty="0" err="1">
                <a:solidFill>
                  <a:schemeClr val="tx1"/>
                </a:solidFill>
              </a:rPr>
              <a:t>my_loop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void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</a:rPr>
              <a:t>    register(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    …</a:t>
            </a:r>
          </a:p>
          <a:p>
            <a:r>
              <a:rPr lang="en-US" dirty="0">
                <a:solidFill>
                  <a:schemeClr val="tx1"/>
                </a:solidFill>
              </a:rPr>
              <a:t>    setup();</a:t>
            </a:r>
          </a:p>
          <a:p>
            <a:r>
              <a:rPr lang="en-US" dirty="0">
                <a:solidFill>
                  <a:schemeClr val="tx1"/>
                </a:solidFill>
              </a:rPr>
              <a:t>    …</a:t>
            </a:r>
          </a:p>
          <a:p>
            <a:r>
              <a:rPr lang="en-US" dirty="0">
                <a:solidFill>
                  <a:schemeClr val="tx1"/>
                </a:solidFill>
              </a:rPr>
              <a:t>    for (;;) {</a:t>
            </a:r>
          </a:p>
          <a:p>
            <a:r>
              <a:rPr lang="en-US" dirty="0">
                <a:solidFill>
                  <a:schemeClr val="tx1"/>
                </a:solidFill>
              </a:rPr>
              <a:t>         loop();</a:t>
            </a:r>
          </a:p>
          <a:p>
            <a:r>
              <a:rPr lang="en-US" dirty="0">
                <a:solidFill>
                  <a:schemeClr val="tx1"/>
                </a:solidFill>
              </a:rPr>
              <a:t>        ….</a:t>
            </a:r>
          </a:p>
          <a:p>
            <a:r>
              <a:rPr lang="en-US" dirty="0">
                <a:solidFill>
                  <a:schemeClr val="tx1"/>
                </a:solidFill>
              </a:rPr>
              <a:t>    }</a:t>
            </a:r>
          </a:p>
          <a:p>
            <a:r>
              <a:rPr lang="en-US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7F900-C55B-A1FA-AD0D-A38832B1A472}"/>
              </a:ext>
            </a:extLst>
          </p:cNvPr>
          <p:cNvSpPr/>
          <p:nvPr/>
        </p:nvSpPr>
        <p:spPr>
          <a:xfrm>
            <a:off x="6574970" y="560613"/>
            <a:ext cx="2155372" cy="2612572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void setup() {</a:t>
            </a:r>
          </a:p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void loop() {</a:t>
            </a:r>
          </a:p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90EED8-A790-8601-D367-53126B86A1FE}"/>
              </a:ext>
            </a:extLst>
          </p:cNvPr>
          <p:cNvCxnSpPr>
            <a:cxnSpLocks/>
          </p:cNvCxnSpPr>
          <p:nvPr/>
        </p:nvCxnSpPr>
        <p:spPr>
          <a:xfrm flipH="1">
            <a:off x="2253343" y="696686"/>
            <a:ext cx="4321627" cy="1632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A3DC4D-4E7B-9661-91A9-128DA7846E1C}"/>
              </a:ext>
            </a:extLst>
          </p:cNvPr>
          <p:cNvCxnSpPr>
            <a:cxnSpLocks/>
          </p:cNvCxnSpPr>
          <p:nvPr/>
        </p:nvCxnSpPr>
        <p:spPr>
          <a:xfrm flipV="1">
            <a:off x="1709057" y="696686"/>
            <a:ext cx="5649686" cy="2337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C3665D-22FD-43C8-3DB6-0B9B5819C7BC}"/>
              </a:ext>
            </a:extLst>
          </p:cNvPr>
          <p:cNvCxnSpPr>
            <a:cxnSpLocks/>
          </p:cNvCxnSpPr>
          <p:nvPr/>
        </p:nvCxnSpPr>
        <p:spPr>
          <a:xfrm flipH="1">
            <a:off x="1709057" y="1404257"/>
            <a:ext cx="5475514" cy="1905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09B3F8-813C-8257-546A-906E4BE72A57}"/>
              </a:ext>
            </a:extLst>
          </p:cNvPr>
          <p:cNvCxnSpPr>
            <a:cxnSpLocks/>
          </p:cNvCxnSpPr>
          <p:nvPr/>
        </p:nvCxnSpPr>
        <p:spPr>
          <a:xfrm>
            <a:off x="7358743" y="794657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E4D5CC-8227-7704-6735-BEC1E9442949}"/>
              </a:ext>
            </a:extLst>
          </p:cNvPr>
          <p:cNvCxnSpPr>
            <a:cxnSpLocks/>
          </p:cNvCxnSpPr>
          <p:nvPr/>
        </p:nvCxnSpPr>
        <p:spPr>
          <a:xfrm>
            <a:off x="1295400" y="2424793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4EFE2F-C886-0751-D5A0-61A4F00DE105}"/>
              </a:ext>
            </a:extLst>
          </p:cNvPr>
          <p:cNvCxnSpPr>
            <a:cxnSpLocks/>
          </p:cNvCxnSpPr>
          <p:nvPr/>
        </p:nvCxnSpPr>
        <p:spPr>
          <a:xfrm>
            <a:off x="1349828" y="3309258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C499A0-1AAB-9528-C895-726B0D27DD9D}"/>
              </a:ext>
            </a:extLst>
          </p:cNvPr>
          <p:cNvCxnSpPr>
            <a:cxnSpLocks/>
          </p:cNvCxnSpPr>
          <p:nvPr/>
        </p:nvCxnSpPr>
        <p:spPr>
          <a:xfrm flipV="1">
            <a:off x="1763485" y="1892072"/>
            <a:ext cx="5508172" cy="1988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88D813-7201-D9E8-9935-C38A45F40469}"/>
              </a:ext>
            </a:extLst>
          </p:cNvPr>
          <p:cNvCxnSpPr>
            <a:cxnSpLocks/>
          </p:cNvCxnSpPr>
          <p:nvPr/>
        </p:nvCxnSpPr>
        <p:spPr>
          <a:xfrm>
            <a:off x="7271657" y="1970314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9A541D-2396-21CE-C2B8-2EC712F0BA41}"/>
              </a:ext>
            </a:extLst>
          </p:cNvPr>
          <p:cNvCxnSpPr>
            <a:cxnSpLocks/>
          </p:cNvCxnSpPr>
          <p:nvPr/>
        </p:nvCxnSpPr>
        <p:spPr>
          <a:xfrm flipH="1">
            <a:off x="1654629" y="2623457"/>
            <a:ext cx="5497284" cy="1445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23F3B5-F803-8EBD-9205-C26F541BADF5}"/>
              </a:ext>
            </a:extLst>
          </p:cNvPr>
          <p:cNvCxnSpPr>
            <a:cxnSpLocks/>
          </p:cNvCxnSpPr>
          <p:nvPr/>
        </p:nvCxnSpPr>
        <p:spPr>
          <a:xfrm>
            <a:off x="1295400" y="4288972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3950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AF161-9F2B-381B-294D-46F6DFCC8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666364"/>
            <a:ext cx="8678486" cy="5525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3AA826-BC12-2E33-B17F-846177B192CE}"/>
              </a:ext>
            </a:extLst>
          </p:cNvPr>
          <p:cNvSpPr txBox="1"/>
          <p:nvPr/>
        </p:nvSpPr>
        <p:spPr>
          <a:xfrm>
            <a:off x="0" y="0"/>
            <a:ext cx="300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Singleton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E02AE-9701-52CF-3755-EA9BE303717D}"/>
              </a:ext>
            </a:extLst>
          </p:cNvPr>
          <p:cNvSpPr txBox="1"/>
          <p:nvPr/>
        </p:nvSpPr>
        <p:spPr>
          <a:xfrm>
            <a:off x="0" y="369332"/>
            <a:ext cx="612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https://refactoring.guru/design-patterns/java</a:t>
            </a:r>
          </a:p>
        </p:txBody>
      </p:sp>
    </p:spTree>
    <p:extLst>
      <p:ext uri="{BB962C8B-B14F-4D97-AF65-F5344CB8AC3E}">
        <p14:creationId xmlns:p14="http://schemas.microsoft.com/office/powerpoint/2010/main" val="19556984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636138-101B-F8E3-BB17-E97596B27BA8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Singleton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C8A03B-6BCF-E552-2BA3-89302E9AAFAF}"/>
              </a:ext>
            </a:extLst>
          </p:cNvPr>
          <p:cNvSpPr/>
          <p:nvPr/>
        </p:nvSpPr>
        <p:spPr>
          <a:xfrm>
            <a:off x="163288" y="1202869"/>
            <a:ext cx="2416627" cy="4544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- singleton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F3E711-A892-EB86-3370-32C9ACEC1B5C}"/>
              </a:ext>
            </a:extLst>
          </p:cNvPr>
          <p:cNvSpPr/>
          <p:nvPr/>
        </p:nvSpPr>
        <p:spPr>
          <a:xfrm>
            <a:off x="3396345" y="6803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Object</a:t>
            </a:r>
            <a:r>
              <a:rPr lang="sv-SE" dirty="0">
                <a:solidFill>
                  <a:schemeClr val="tx1"/>
                </a:solidFill>
              </a:rPr>
              <a:t> thread1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462CE-CB71-B2C0-1951-D76784D4BFF2}"/>
              </a:ext>
            </a:extLst>
          </p:cNvPr>
          <p:cNvSpPr/>
          <p:nvPr/>
        </p:nvSpPr>
        <p:spPr>
          <a:xfrm>
            <a:off x="3396345" y="1017812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AAC1D7-06FA-1C94-85B1-2BCAC1267916}"/>
              </a:ext>
            </a:extLst>
          </p:cNvPr>
          <p:cNvCxnSpPr>
            <a:cxnSpLocks/>
            <a:stCxn id="5" idx="1"/>
            <a:endCxn id="17" idx="3"/>
          </p:cNvCxnSpPr>
          <p:nvPr/>
        </p:nvCxnSpPr>
        <p:spPr>
          <a:xfrm flipH="1">
            <a:off x="2579916" y="1483178"/>
            <a:ext cx="816429" cy="63953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6E0FEE8-AFB5-BCDD-ACF8-F5A765CD0E71}"/>
              </a:ext>
            </a:extLst>
          </p:cNvPr>
          <p:cNvSpPr/>
          <p:nvPr/>
        </p:nvSpPr>
        <p:spPr>
          <a:xfrm>
            <a:off x="3537859" y="28139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Object</a:t>
            </a:r>
            <a:r>
              <a:rPr lang="sv-SE" dirty="0">
                <a:solidFill>
                  <a:schemeClr val="tx1"/>
                </a:solidFill>
              </a:rPr>
              <a:t> thread1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8238B0-24DF-890F-EBA1-24185E6CC4E3}"/>
              </a:ext>
            </a:extLst>
          </p:cNvPr>
          <p:cNvSpPr/>
          <p:nvPr/>
        </p:nvSpPr>
        <p:spPr>
          <a:xfrm>
            <a:off x="3537859" y="3151412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A29F65-EE40-120C-03DA-89BD5DAC031C}"/>
              </a:ext>
            </a:extLst>
          </p:cNvPr>
          <p:cNvCxnSpPr>
            <a:cxnSpLocks/>
            <a:stCxn id="11" idx="1"/>
            <a:endCxn id="17" idx="3"/>
          </p:cNvCxnSpPr>
          <p:nvPr/>
        </p:nvCxnSpPr>
        <p:spPr>
          <a:xfrm flipH="1" flipV="1">
            <a:off x="2579916" y="2122716"/>
            <a:ext cx="957943" cy="149406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6333E1D-2227-5DFD-370E-A058D731F669}"/>
              </a:ext>
            </a:extLst>
          </p:cNvPr>
          <p:cNvSpPr/>
          <p:nvPr/>
        </p:nvSpPr>
        <p:spPr>
          <a:xfrm>
            <a:off x="163289" y="1657350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new Singleton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4411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6115321-A641-FF20-CB44-26F7EF434E49}"/>
              </a:ext>
            </a:extLst>
          </p:cNvPr>
          <p:cNvSpPr/>
          <p:nvPr/>
        </p:nvSpPr>
        <p:spPr>
          <a:xfrm>
            <a:off x="2481946" y="1148442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Singleton </a:t>
            </a:r>
            <a:r>
              <a:rPr lang="sv-SE" dirty="0" err="1">
                <a:solidFill>
                  <a:schemeClr val="tx1"/>
                </a:solidFill>
              </a:rPr>
              <a:t>resource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40DB0-EFE0-8B8A-8AAD-6A659A510D64}"/>
              </a:ext>
            </a:extLst>
          </p:cNvPr>
          <p:cNvSpPr txBox="1"/>
          <p:nvPr/>
        </p:nvSpPr>
        <p:spPr>
          <a:xfrm>
            <a:off x="0" y="0"/>
            <a:ext cx="48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CV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A8EC7-0799-BD08-0DBE-7A5A8D796AC1}"/>
              </a:ext>
            </a:extLst>
          </p:cNvPr>
          <p:cNvSpPr txBox="1"/>
          <p:nvPr/>
        </p:nvSpPr>
        <p:spPr>
          <a:xfrm>
            <a:off x="1455973" y="1171586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Locker</a:t>
            </a:r>
            <a:endParaRPr lang="sv-SE" b="1" dirty="0"/>
          </a:p>
          <a:p>
            <a:r>
              <a:rPr lang="sv-SE" b="1" dirty="0"/>
              <a:t>C (0..1)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0474A5-DFDB-F6ED-27A9-24C21778C55C}"/>
              </a:ext>
            </a:extLst>
          </p:cNvPr>
          <p:cNvSpPr/>
          <p:nvPr/>
        </p:nvSpPr>
        <p:spPr>
          <a:xfrm>
            <a:off x="2846307" y="3128293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6563C-BFAE-89A9-8D0B-C82BA2FD2258}"/>
              </a:ext>
            </a:extLst>
          </p:cNvPr>
          <p:cNvSpPr/>
          <p:nvPr/>
        </p:nvSpPr>
        <p:spPr>
          <a:xfrm>
            <a:off x="2846307" y="3945599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B4A5BE-8B07-D93C-0B2F-F2A42B918761}"/>
              </a:ext>
            </a:extLst>
          </p:cNvPr>
          <p:cNvSpPr txBox="1"/>
          <p:nvPr/>
        </p:nvSpPr>
        <p:spPr>
          <a:xfrm>
            <a:off x="5049151" y="1140089"/>
            <a:ext cx="111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unlocker</a:t>
            </a:r>
            <a:endParaRPr lang="sv-SE" b="1" dirty="0"/>
          </a:p>
          <a:p>
            <a:r>
              <a:rPr lang="sv-SE" b="1" dirty="0"/>
              <a:t>V (0..1)</a:t>
            </a:r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660E5D-BFF9-2AB7-39B3-3BF6424862ED}"/>
              </a:ext>
            </a:extLst>
          </p:cNvPr>
          <p:cNvSpPr/>
          <p:nvPr/>
        </p:nvSpPr>
        <p:spPr>
          <a:xfrm>
            <a:off x="2436628" y="3105149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A57427-D0B4-C6B3-A890-7B918A87A580}"/>
              </a:ext>
            </a:extLst>
          </p:cNvPr>
          <p:cNvSpPr txBox="1"/>
          <p:nvPr/>
        </p:nvSpPr>
        <p:spPr>
          <a:xfrm>
            <a:off x="1410655" y="3128293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Locker</a:t>
            </a:r>
            <a:endParaRPr lang="sv-SE" b="1" dirty="0"/>
          </a:p>
          <a:p>
            <a:r>
              <a:rPr lang="sv-SE" b="1" dirty="0"/>
              <a:t>C (0..3)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BD245-C029-263F-1196-ADF44D70B5A8}"/>
              </a:ext>
            </a:extLst>
          </p:cNvPr>
          <p:cNvSpPr txBox="1"/>
          <p:nvPr/>
        </p:nvSpPr>
        <p:spPr>
          <a:xfrm>
            <a:off x="5003833" y="3096796"/>
            <a:ext cx="111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unlocker</a:t>
            </a:r>
            <a:endParaRPr lang="sv-SE" b="1" dirty="0"/>
          </a:p>
          <a:p>
            <a:r>
              <a:rPr lang="sv-SE" b="1" dirty="0"/>
              <a:t>V (0..3)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43D530-F4CB-7963-60EF-4CE650D6E872}"/>
              </a:ext>
            </a:extLst>
          </p:cNvPr>
          <p:cNvSpPr/>
          <p:nvPr/>
        </p:nvSpPr>
        <p:spPr>
          <a:xfrm>
            <a:off x="2481944" y="3940921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E307AD-1821-D3A0-0688-1C9CFA893710}"/>
              </a:ext>
            </a:extLst>
          </p:cNvPr>
          <p:cNvSpPr/>
          <p:nvPr/>
        </p:nvSpPr>
        <p:spPr>
          <a:xfrm>
            <a:off x="2481945" y="4776693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C24EFB-4E22-2C25-0528-075A36C7DC5E}"/>
              </a:ext>
            </a:extLst>
          </p:cNvPr>
          <p:cNvSpPr/>
          <p:nvPr/>
        </p:nvSpPr>
        <p:spPr>
          <a:xfrm>
            <a:off x="2955164" y="4781371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Thread3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CB0B7B-EDB8-4053-3B17-2400C6DB46AD}"/>
              </a:ext>
            </a:extLst>
          </p:cNvPr>
          <p:cNvSpPr/>
          <p:nvPr/>
        </p:nvSpPr>
        <p:spPr>
          <a:xfrm>
            <a:off x="83158" y="3128293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Thread4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1D1DB-A331-2604-FB17-AFE369AC9319}"/>
              </a:ext>
            </a:extLst>
          </p:cNvPr>
          <p:cNvSpPr txBox="1"/>
          <p:nvPr/>
        </p:nvSpPr>
        <p:spPr>
          <a:xfrm>
            <a:off x="8904514" y="1284514"/>
            <a:ext cx="19947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1, Read CV (CV&gt;0)</a:t>
            </a:r>
          </a:p>
          <a:p>
            <a:r>
              <a:rPr lang="en-US" dirty="0"/>
              <a:t>2, Reduce CV</a:t>
            </a:r>
          </a:p>
          <a:p>
            <a:r>
              <a:rPr lang="en-US" dirty="0"/>
              <a:t>3, Do something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00D94A-AD17-751E-3E35-CDC083AE8DE5}"/>
              </a:ext>
            </a:extLst>
          </p:cNvPr>
          <p:cNvCxnSpPr/>
          <p:nvPr/>
        </p:nvCxnSpPr>
        <p:spPr>
          <a:xfrm>
            <a:off x="8447314" y="1839691"/>
            <a:ext cx="3102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791818-42EC-C0D7-E0E5-4EE87D8019D8}"/>
              </a:ext>
            </a:extLst>
          </p:cNvPr>
          <p:cNvCxnSpPr/>
          <p:nvPr/>
        </p:nvCxnSpPr>
        <p:spPr>
          <a:xfrm>
            <a:off x="8350687" y="1284514"/>
            <a:ext cx="3102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12B759B-C9B2-2FD5-0C35-BCD4AEBDFE00}"/>
              </a:ext>
            </a:extLst>
          </p:cNvPr>
          <p:cNvSpPr txBox="1"/>
          <p:nvPr/>
        </p:nvSpPr>
        <p:spPr>
          <a:xfrm flipH="1">
            <a:off x="7641259" y="1310084"/>
            <a:ext cx="94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Atomic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677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111148-4052-E446-6CCF-F01C9AE0E40D}"/>
              </a:ext>
            </a:extLst>
          </p:cNvPr>
          <p:cNvSpPr txBox="1"/>
          <p:nvPr/>
        </p:nvSpPr>
        <p:spPr>
          <a:xfrm>
            <a:off x="0" y="0"/>
            <a:ext cx="27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Builder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CC0B6-0C18-3598-DDFD-2C6CB9D9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389"/>
            <a:ext cx="6729473" cy="4692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64FD9-0599-C7C9-007E-79BCE2C3F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194" y="1916242"/>
            <a:ext cx="5588805" cy="31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95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75C9D-1798-1E86-28CB-B9E1CC734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478" y="0"/>
            <a:ext cx="5599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7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3F007-F87A-89FD-2916-7DD136866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A94376-EEE3-18D3-E9C0-5C0DDC5CFB8D}"/>
              </a:ext>
            </a:extLst>
          </p:cNvPr>
          <p:cNvSpPr/>
          <p:nvPr/>
        </p:nvSpPr>
        <p:spPr>
          <a:xfrm>
            <a:off x="3004457" y="5344886"/>
            <a:ext cx="3635829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BE6932-F2D6-5637-1892-092927855CF2}"/>
              </a:ext>
            </a:extLst>
          </p:cNvPr>
          <p:cNvSpPr/>
          <p:nvPr/>
        </p:nvSpPr>
        <p:spPr>
          <a:xfrm>
            <a:off x="3004457" y="3624943"/>
            <a:ext cx="8001000" cy="13226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D951937-499C-1CF4-5C43-66902F7DA084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899F9-F412-BF53-B361-4CE2AFBF9CC7}"/>
              </a:ext>
            </a:extLst>
          </p:cNvPr>
          <p:cNvSpPr/>
          <p:nvPr/>
        </p:nvSpPr>
        <p:spPr>
          <a:xfrm>
            <a:off x="3853543" y="3320143"/>
            <a:ext cx="3842658" cy="8109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38164-B8DF-CF53-2ED9-6EF01854CD17}"/>
              </a:ext>
            </a:extLst>
          </p:cNvPr>
          <p:cNvSpPr/>
          <p:nvPr/>
        </p:nvSpPr>
        <p:spPr>
          <a:xfrm>
            <a:off x="7924797" y="2457117"/>
            <a:ext cx="881743" cy="1654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CCF2B8-C653-A1E5-BD0A-A470A6870FF6}"/>
              </a:ext>
            </a:extLst>
          </p:cNvPr>
          <p:cNvSpPr/>
          <p:nvPr/>
        </p:nvSpPr>
        <p:spPr>
          <a:xfrm>
            <a:off x="6988628" y="5344886"/>
            <a:ext cx="3635829" cy="9252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53B2B-6C87-B246-B3F8-92AC46BE2377}"/>
              </a:ext>
            </a:extLst>
          </p:cNvPr>
          <p:cNvSpPr/>
          <p:nvPr/>
        </p:nvSpPr>
        <p:spPr>
          <a:xfrm>
            <a:off x="7644492" y="4424024"/>
            <a:ext cx="560614" cy="523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D3256F-21F9-C2E8-B7BE-711047B9409C}"/>
              </a:ext>
            </a:extLst>
          </p:cNvPr>
          <p:cNvSpPr/>
          <p:nvPr/>
        </p:nvSpPr>
        <p:spPr>
          <a:xfrm>
            <a:off x="8365669" y="4441372"/>
            <a:ext cx="560614" cy="53680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911DA2-1710-35AC-A8C4-386A5F7B2781}"/>
              </a:ext>
            </a:extLst>
          </p:cNvPr>
          <p:cNvSpPr/>
          <p:nvPr/>
        </p:nvSpPr>
        <p:spPr>
          <a:xfrm>
            <a:off x="3853543" y="4111744"/>
            <a:ext cx="5211535" cy="349360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 (API)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51A9B-6175-904C-84CD-184D8AAFAE26}"/>
              </a:ext>
            </a:extLst>
          </p:cNvPr>
          <p:cNvSpPr/>
          <p:nvPr/>
        </p:nvSpPr>
        <p:spPr>
          <a:xfrm>
            <a:off x="3981663" y="3211285"/>
            <a:ext cx="3309261" cy="268613"/>
          </a:xfrm>
          <a:prstGeom prst="rect">
            <a:avLst/>
          </a:prstGeom>
          <a:solidFill>
            <a:srgbClr val="00B0F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commands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33FD8AF-3CF1-840C-7224-0B63AD51B64B}"/>
              </a:ext>
            </a:extLst>
          </p:cNvPr>
          <p:cNvSpPr/>
          <p:nvPr/>
        </p:nvSpPr>
        <p:spPr>
          <a:xfrm rot="10800000">
            <a:off x="4675192" y="365610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F78A8-1A44-D51D-2DA7-87B5EB6FC0F2}"/>
              </a:ext>
            </a:extLst>
          </p:cNvPr>
          <p:cNvSpPr txBox="1"/>
          <p:nvPr/>
        </p:nvSpPr>
        <p:spPr>
          <a:xfrm>
            <a:off x="315686" y="841054"/>
            <a:ext cx="41696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Void main() {</a:t>
            </a:r>
          </a:p>
          <a:p>
            <a:r>
              <a:rPr lang="en-US" dirty="0"/>
              <a:t>    for (;;) {</a:t>
            </a:r>
          </a:p>
          <a:p>
            <a:r>
              <a:rPr lang="en-US" dirty="0"/>
              <a:t>        char *input = </a:t>
            </a:r>
            <a:r>
              <a:rPr lang="en-US" dirty="0" err="1"/>
              <a:t>wait_user_input</a:t>
            </a:r>
            <a:r>
              <a:rPr lang="en-US" dirty="0"/>
              <a:t>(stdin);</a:t>
            </a:r>
          </a:p>
          <a:p>
            <a:r>
              <a:rPr lang="en-US" dirty="0"/>
              <a:t>        switch (char *) {</a:t>
            </a:r>
          </a:p>
          <a:p>
            <a:r>
              <a:rPr lang="en-US" dirty="0"/>
              <a:t>            case ‘</a:t>
            </a:r>
            <a:r>
              <a:rPr lang="en-US" b="1" dirty="0"/>
              <a:t>echo</a:t>
            </a:r>
            <a:r>
              <a:rPr lang="en-US" dirty="0"/>
              <a:t>’:</a:t>
            </a:r>
          </a:p>
          <a:p>
            <a:r>
              <a:rPr lang="en-US" dirty="0"/>
              <a:t>                 </a:t>
            </a:r>
            <a:r>
              <a:rPr lang="en-US" b="1" dirty="0" err="1"/>
              <a:t>printf</a:t>
            </a:r>
            <a:r>
              <a:rPr lang="en-US" dirty="0"/>
              <a:t>(…);</a:t>
            </a:r>
          </a:p>
          <a:p>
            <a:r>
              <a:rPr lang="en-US" dirty="0"/>
              <a:t>                 break;</a:t>
            </a:r>
          </a:p>
          <a:p>
            <a:r>
              <a:rPr lang="en-US" dirty="0"/>
              <a:t>            default:</a:t>
            </a:r>
          </a:p>
          <a:p>
            <a:r>
              <a:rPr lang="en-US" dirty="0"/>
              <a:t>                break;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827EECF-3C80-EEC5-438D-2D11BCFE146E}"/>
              </a:ext>
            </a:extLst>
          </p:cNvPr>
          <p:cNvSpPr/>
          <p:nvPr/>
        </p:nvSpPr>
        <p:spPr>
          <a:xfrm>
            <a:off x="2400520" y="3257673"/>
            <a:ext cx="1352548" cy="28515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ue and black file document with a blue label&#10;&#10;AI-generated content may be incorrect.">
            <a:extLst>
              <a:ext uri="{FF2B5EF4-FFF2-40B4-BE49-F238E27FC236}">
                <a16:creationId xmlns:a16="http://schemas.microsoft.com/office/drawing/2014/main" id="{0D05A814-6061-5EC5-841C-772E80977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09181" y="2549296"/>
            <a:ext cx="881743" cy="8817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0E8288-14C2-FA04-7BC2-F3BAEEC8D64A}"/>
              </a:ext>
            </a:extLst>
          </p:cNvPr>
          <p:cNvSpPr txBox="1"/>
          <p:nvPr/>
        </p:nvSpPr>
        <p:spPr>
          <a:xfrm>
            <a:off x="9320445" y="1320846"/>
            <a:ext cx="26973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int main() {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("Hello World\n");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743E80-F68C-D71C-3CA6-3DC2634B88BF}"/>
              </a:ext>
            </a:extLst>
          </p:cNvPr>
          <p:cNvSpPr txBox="1"/>
          <p:nvPr/>
        </p:nvSpPr>
        <p:spPr>
          <a:xfrm>
            <a:off x="5495527" y="2083012"/>
            <a:ext cx="2243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echo “Hello World”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A03C53-43B3-9C61-BFEC-B29B71DB09C5}"/>
              </a:ext>
            </a:extLst>
          </p:cNvPr>
          <p:cNvSpPr txBox="1"/>
          <p:nvPr/>
        </p:nvSpPr>
        <p:spPr>
          <a:xfrm>
            <a:off x="4587471" y="471722"/>
            <a:ext cx="18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Bash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237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A10594-6066-4351-076D-E885EE0BA42C}"/>
              </a:ext>
            </a:extLst>
          </p:cNvPr>
          <p:cNvSpPr/>
          <p:nvPr/>
        </p:nvSpPr>
        <p:spPr>
          <a:xfrm>
            <a:off x="380999" y="6003470"/>
            <a:ext cx="2852059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Car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6A3F7A-09DD-8092-B050-285E86A65EFA}"/>
              </a:ext>
            </a:extLst>
          </p:cNvPr>
          <p:cNvSpPr/>
          <p:nvPr/>
        </p:nvSpPr>
        <p:spPr>
          <a:xfrm>
            <a:off x="381000" y="6340926"/>
            <a:ext cx="2852057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Car(Type, Engine, seats, transmission)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92DF4F-8667-983A-73AF-899F32E31B77}"/>
              </a:ext>
            </a:extLst>
          </p:cNvPr>
          <p:cNvSpPr/>
          <p:nvPr/>
        </p:nvSpPr>
        <p:spPr>
          <a:xfrm>
            <a:off x="3592285" y="6003470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Trunk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15A3AA-6775-86BE-441B-4E17C75CA638}"/>
              </a:ext>
            </a:extLst>
          </p:cNvPr>
          <p:cNvSpPr/>
          <p:nvPr/>
        </p:nvSpPr>
        <p:spPr>
          <a:xfrm>
            <a:off x="3592286" y="6340927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Car(Type, Engine, seats)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9EA17B-73EE-8970-87C7-22662EC6D326}"/>
              </a:ext>
            </a:extLst>
          </p:cNvPr>
          <p:cNvSpPr/>
          <p:nvPr/>
        </p:nvSpPr>
        <p:spPr>
          <a:xfrm>
            <a:off x="1905003" y="44087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Vehicle</a:t>
            </a:r>
            <a:r>
              <a:rPr lang="sv-SE" dirty="0">
                <a:solidFill>
                  <a:schemeClr val="tx1"/>
                </a:solidFill>
              </a:rPr>
              <a:t>&lt;T&gt;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0AAAE4-2153-6A57-3985-A73AC3DB6969}"/>
              </a:ext>
            </a:extLst>
          </p:cNvPr>
          <p:cNvSpPr/>
          <p:nvPr/>
        </p:nvSpPr>
        <p:spPr>
          <a:xfrm>
            <a:off x="1905003" y="778326"/>
            <a:ext cx="2416627" cy="1464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T build()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5FC3A-4CE1-2FCC-8F28-CFDFD56AEE73}"/>
              </a:ext>
            </a:extLst>
          </p:cNvPr>
          <p:cNvSpPr/>
          <p:nvPr/>
        </p:nvSpPr>
        <p:spPr>
          <a:xfrm>
            <a:off x="500746" y="269693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CarBuilder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22E316-3856-1A3E-1EF5-D2EBCF162F7A}"/>
              </a:ext>
            </a:extLst>
          </p:cNvPr>
          <p:cNvSpPr/>
          <p:nvPr/>
        </p:nvSpPr>
        <p:spPr>
          <a:xfrm>
            <a:off x="500746" y="3034389"/>
            <a:ext cx="2416627" cy="1515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build()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68DA07-8EC6-507F-A2FE-2B4A7183C8E1}"/>
              </a:ext>
            </a:extLst>
          </p:cNvPr>
          <p:cNvSpPr/>
          <p:nvPr/>
        </p:nvSpPr>
        <p:spPr>
          <a:xfrm>
            <a:off x="3396346" y="269693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TrunkBuilder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5E8D42-D885-DB89-85A4-16768C356E76}"/>
              </a:ext>
            </a:extLst>
          </p:cNvPr>
          <p:cNvSpPr/>
          <p:nvPr/>
        </p:nvSpPr>
        <p:spPr>
          <a:xfrm>
            <a:off x="3396346" y="3034389"/>
            <a:ext cx="2416627" cy="1515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build()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A8D8AE-EB1D-ECD5-C687-47785329BF3C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1709060" y="2242457"/>
            <a:ext cx="1404257" cy="4544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212300-395C-C38D-8CF7-255B541746AC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3113317" y="2242457"/>
            <a:ext cx="1491343" cy="4544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0CE3CF-2D42-D380-490F-6E9055732DD4}"/>
              </a:ext>
            </a:extLst>
          </p:cNvPr>
          <p:cNvCxnSpPr>
            <a:stCxn id="9" idx="2"/>
            <a:endCxn id="2" idx="0"/>
          </p:cNvCxnSpPr>
          <p:nvPr/>
        </p:nvCxnSpPr>
        <p:spPr>
          <a:xfrm>
            <a:off x="1709060" y="4550229"/>
            <a:ext cx="97969" cy="1453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B067C9-1189-0082-BD99-D14FA698ED8E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4604660" y="4550229"/>
            <a:ext cx="413654" cy="1453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artoon of a person wearing a hard hat&#10;&#10;AI-generated content may be incorrect.">
            <a:extLst>
              <a:ext uri="{FF2B5EF4-FFF2-40B4-BE49-F238E27FC236}">
                <a16:creationId xmlns:a16="http://schemas.microsoft.com/office/drawing/2014/main" id="{E3D11819-DED3-0077-F7C0-EDCCD5E9C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60175" y="3823613"/>
            <a:ext cx="544286" cy="742208"/>
          </a:xfrm>
          <a:prstGeom prst="rect">
            <a:avLst/>
          </a:prstGeom>
        </p:spPr>
      </p:pic>
      <p:pic>
        <p:nvPicPr>
          <p:cNvPr id="31" name="Picture 30" descr="A cartoon of a person wearing a hard hat&#10;&#10;AI-generated content may be incorrect.">
            <a:extLst>
              <a:ext uri="{FF2B5EF4-FFF2-40B4-BE49-F238E27FC236}">
                <a16:creationId xmlns:a16="http://schemas.microsoft.com/office/drawing/2014/main" id="{547F9059-CEAF-529B-BD95-6F6A9017F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31976" y="3816444"/>
            <a:ext cx="544286" cy="742208"/>
          </a:xfrm>
          <a:prstGeom prst="rect">
            <a:avLst/>
          </a:prstGeom>
        </p:spPr>
      </p:pic>
      <p:pic>
        <p:nvPicPr>
          <p:cNvPr id="33" name="Picture 32" descr="A blue circle with a white car on it&#10;&#10;AI-generated content may be incorrect.">
            <a:extLst>
              <a:ext uri="{FF2B5EF4-FFF2-40B4-BE49-F238E27FC236}">
                <a16:creationId xmlns:a16="http://schemas.microsoft.com/office/drawing/2014/main" id="{EA366DA7-190E-2813-846A-C5B75605F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54731" y="5614307"/>
            <a:ext cx="778326" cy="77832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FD3C201-2E91-7F4F-3C28-C136673C8344}"/>
              </a:ext>
            </a:extLst>
          </p:cNvPr>
          <p:cNvSpPr/>
          <p:nvPr/>
        </p:nvSpPr>
        <p:spPr>
          <a:xfrm>
            <a:off x="7141032" y="713013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VehicleDirector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50BA27-73A5-B825-A424-9AEF9F8E7006}"/>
              </a:ext>
            </a:extLst>
          </p:cNvPr>
          <p:cNvSpPr/>
          <p:nvPr/>
        </p:nvSpPr>
        <p:spPr>
          <a:xfrm>
            <a:off x="7141032" y="1050469"/>
            <a:ext cx="2416627" cy="1464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buildVehicle</a:t>
            </a:r>
            <a:r>
              <a:rPr lang="en-US" dirty="0">
                <a:solidFill>
                  <a:schemeClr val="tx1"/>
                </a:solidFill>
              </a:rPr>
              <a:t>(String)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448A067-1830-2F14-BF55-D7A150135947}"/>
              </a:ext>
            </a:extLst>
          </p:cNvPr>
          <p:cNvCxnSpPr>
            <a:stCxn id="41" idx="1"/>
            <a:endCxn id="7" idx="3"/>
          </p:cNvCxnSpPr>
          <p:nvPr/>
        </p:nvCxnSpPr>
        <p:spPr>
          <a:xfrm flipH="1" flipV="1">
            <a:off x="4321630" y="1510392"/>
            <a:ext cx="2819402" cy="272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person in a suit&#10;&#10;AI-generated content may be incorrect.">
            <a:extLst>
              <a:ext uri="{FF2B5EF4-FFF2-40B4-BE49-F238E27FC236}">
                <a16:creationId xmlns:a16="http://schemas.microsoft.com/office/drawing/2014/main" id="{48388A78-31DB-1C95-7217-3D401B558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291340" y="1928176"/>
            <a:ext cx="532640" cy="6285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B7454B-2DC8-CEEE-4026-D4DE56CF1D62}"/>
              </a:ext>
            </a:extLst>
          </p:cNvPr>
          <p:cNvSpPr txBox="1"/>
          <p:nvPr/>
        </p:nvSpPr>
        <p:spPr>
          <a:xfrm>
            <a:off x="0" y="0"/>
            <a:ext cx="27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Builder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7ED423D-92D1-91D1-FB08-FE80FCF47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888971" y="5486396"/>
            <a:ext cx="675314" cy="8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191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82AB94-ECFF-0088-0782-071F8A56DFB6}"/>
              </a:ext>
            </a:extLst>
          </p:cNvPr>
          <p:cNvSpPr/>
          <p:nvPr/>
        </p:nvSpPr>
        <p:spPr>
          <a:xfrm>
            <a:off x="380999" y="6003470"/>
            <a:ext cx="2852059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Car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235AD3-4640-B69C-A7C8-713886C3B160}"/>
              </a:ext>
            </a:extLst>
          </p:cNvPr>
          <p:cNvSpPr/>
          <p:nvPr/>
        </p:nvSpPr>
        <p:spPr>
          <a:xfrm>
            <a:off x="381000" y="6340926"/>
            <a:ext cx="2852057" cy="337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driveOnRoad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7142D5-A2F7-8CFF-ED37-7BBDCD2EDE06}"/>
              </a:ext>
            </a:extLst>
          </p:cNvPr>
          <p:cNvSpPr/>
          <p:nvPr/>
        </p:nvSpPr>
        <p:spPr>
          <a:xfrm>
            <a:off x="3592285" y="6003470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Truck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597246-D2BD-C607-2E22-DEF0214E7A65}"/>
              </a:ext>
            </a:extLst>
          </p:cNvPr>
          <p:cNvSpPr/>
          <p:nvPr/>
        </p:nvSpPr>
        <p:spPr>
          <a:xfrm>
            <a:off x="3592286" y="6340927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driveOnRoad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341FD-38D9-10FF-AB17-3BD76BF6C08E}"/>
              </a:ext>
            </a:extLst>
          </p:cNvPr>
          <p:cNvSpPr txBox="1"/>
          <p:nvPr/>
        </p:nvSpPr>
        <p:spPr>
          <a:xfrm>
            <a:off x="0" y="0"/>
            <a:ext cx="280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Factory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E3BC9-A4D5-8B78-E905-15D4C1FFAC1F}"/>
              </a:ext>
            </a:extLst>
          </p:cNvPr>
          <p:cNvSpPr/>
          <p:nvPr/>
        </p:nvSpPr>
        <p:spPr>
          <a:xfrm>
            <a:off x="2460174" y="458288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RoadVehicle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F9D3B5-8B4B-C82B-4944-B258020B38B7}"/>
              </a:ext>
            </a:extLst>
          </p:cNvPr>
          <p:cNvSpPr/>
          <p:nvPr/>
        </p:nvSpPr>
        <p:spPr>
          <a:xfrm>
            <a:off x="2460174" y="4920341"/>
            <a:ext cx="2416627" cy="5769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driveOnWheel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0DD74D-7317-CE2C-A701-AF41EBD6C43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1807029" y="5497287"/>
            <a:ext cx="1861459" cy="5061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007EC2-D712-C073-4F3E-8758CE723269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668488" y="5497287"/>
            <a:ext cx="1349826" cy="5061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DE6B867-24A9-4D56-1357-61DDEFFDED93}"/>
              </a:ext>
            </a:extLst>
          </p:cNvPr>
          <p:cNvSpPr/>
          <p:nvPr/>
        </p:nvSpPr>
        <p:spPr>
          <a:xfrm>
            <a:off x="7249886" y="1338943"/>
            <a:ext cx="4669971" cy="3483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Driver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47D3C3-2043-D495-2363-EBC88A291160}"/>
              </a:ext>
            </a:extLst>
          </p:cNvPr>
          <p:cNvSpPr/>
          <p:nvPr/>
        </p:nvSpPr>
        <p:spPr>
          <a:xfrm>
            <a:off x="7249886" y="1687283"/>
            <a:ext cx="4669971" cy="19594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getDestination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planTrip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+ </a:t>
            </a:r>
            <a:r>
              <a:rPr lang="en-US" b="1" dirty="0" err="1">
                <a:solidFill>
                  <a:srgbClr val="FF0000"/>
                </a:solidFill>
              </a:rPr>
              <a:t>selectRoadVehicle</a:t>
            </a:r>
            <a:r>
              <a:rPr lang="en-US" b="1" dirty="0">
                <a:solidFill>
                  <a:srgbClr val="FF0000"/>
                </a:solidFill>
              </a:rPr>
              <a:t>(String): </a:t>
            </a:r>
            <a:r>
              <a:rPr lang="en-US" b="1" dirty="0" err="1">
                <a:solidFill>
                  <a:srgbClr val="FF0000"/>
                </a:solidFill>
              </a:rPr>
              <a:t>RoadVehile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drive(</a:t>
            </a:r>
            <a:r>
              <a:rPr lang="en-US" dirty="0" err="1">
                <a:solidFill>
                  <a:srgbClr val="FF0000"/>
                </a:solidFill>
              </a:rPr>
              <a:t>RoadVehicle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</a:rPr>
              <a:t>RoadVehicle.driveoOnRoadl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+ deliver(Parcel)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4F2FE6-B8E0-E4EC-E85B-3D7CCC7A71FC}"/>
              </a:ext>
            </a:extLst>
          </p:cNvPr>
          <p:cNvSpPr/>
          <p:nvPr/>
        </p:nvSpPr>
        <p:spPr>
          <a:xfrm>
            <a:off x="2057401" y="1937659"/>
            <a:ext cx="3222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RoadVehicleFactory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10CB83-77C9-C5F9-5DE5-16CB73688DA4}"/>
              </a:ext>
            </a:extLst>
          </p:cNvPr>
          <p:cNvSpPr/>
          <p:nvPr/>
        </p:nvSpPr>
        <p:spPr>
          <a:xfrm>
            <a:off x="2057402" y="2275116"/>
            <a:ext cx="3222171" cy="5769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create(String): </a:t>
            </a:r>
            <a:r>
              <a:rPr lang="en-US" dirty="0" err="1">
                <a:solidFill>
                  <a:schemeClr val="tx1"/>
                </a:solidFill>
              </a:rPr>
              <a:t>RoadVehicle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5" name="Picture 24" descr="A blue circle with a white car on it&#10;&#10;AI-generated content may be incorrect.">
            <a:extLst>
              <a:ext uri="{FF2B5EF4-FFF2-40B4-BE49-F238E27FC236}">
                <a16:creationId xmlns:a16="http://schemas.microsoft.com/office/drawing/2014/main" id="{A0976376-3A5E-CBD9-3BAD-A2FC0FD61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34345" y="5783035"/>
            <a:ext cx="778326" cy="778326"/>
          </a:xfrm>
          <a:prstGeom prst="rect">
            <a:avLst/>
          </a:prstGeom>
        </p:spPr>
      </p:pic>
      <p:pic>
        <p:nvPicPr>
          <p:cNvPr id="30" name="Picture 29" descr="A truck with a black trailer&#10;&#10;AI-generated content may be incorrect.">
            <a:extLst>
              <a:ext uri="{FF2B5EF4-FFF2-40B4-BE49-F238E27FC236}">
                <a16:creationId xmlns:a16="http://schemas.microsoft.com/office/drawing/2014/main" id="{697FC5EC-0E11-3052-9908-DD151C3B2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12859" y="5712276"/>
            <a:ext cx="825397" cy="825397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E092C4-1E6E-2335-53E9-D9B1BAC4D7DB}"/>
              </a:ext>
            </a:extLst>
          </p:cNvPr>
          <p:cNvCxnSpPr>
            <a:cxnSpLocks/>
            <a:stCxn id="24" idx="2"/>
            <a:endCxn id="7" idx="0"/>
          </p:cNvCxnSpPr>
          <p:nvPr/>
        </p:nvCxnSpPr>
        <p:spPr>
          <a:xfrm>
            <a:off x="3668488" y="2852062"/>
            <a:ext cx="0" cy="1730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FD3EE5-0B74-7191-05C4-6923B402BB99}"/>
              </a:ext>
            </a:extLst>
          </p:cNvPr>
          <p:cNvCxnSpPr>
            <a:cxnSpLocks/>
            <a:stCxn id="20" idx="1"/>
            <a:endCxn id="24" idx="3"/>
          </p:cNvCxnSpPr>
          <p:nvPr/>
        </p:nvCxnSpPr>
        <p:spPr>
          <a:xfrm flipH="1" flipV="1">
            <a:off x="5279573" y="2563589"/>
            <a:ext cx="1970313" cy="103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black rectangle with white lines&#10;&#10;AI-generated content may be incorrect.">
            <a:extLst>
              <a:ext uri="{FF2B5EF4-FFF2-40B4-BE49-F238E27FC236}">
                <a16:creationId xmlns:a16="http://schemas.microsoft.com/office/drawing/2014/main" id="{5D58B04E-3F0E-1E90-C429-6D5C79941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44247" y="4252791"/>
            <a:ext cx="574065" cy="574065"/>
          </a:xfrm>
          <a:prstGeom prst="rect">
            <a:avLst/>
          </a:prstGeom>
        </p:spPr>
      </p:pic>
      <p:pic>
        <p:nvPicPr>
          <p:cNvPr id="44" name="Picture 43" descr="A building with a red and white tower&#10;&#10;AI-generated content may be incorrect.">
            <a:extLst>
              <a:ext uri="{FF2B5EF4-FFF2-40B4-BE49-F238E27FC236}">
                <a16:creationId xmlns:a16="http://schemas.microsoft.com/office/drawing/2014/main" id="{84525254-4598-689C-7122-67872C636E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545770" y="1528893"/>
            <a:ext cx="696687" cy="6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462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77146-6A0B-906A-80ED-1218610F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44" y="0"/>
            <a:ext cx="1162731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376D9C-EE87-11B4-5DE8-89846445E0B6}"/>
              </a:ext>
            </a:extLst>
          </p:cNvPr>
          <p:cNvSpPr txBox="1"/>
          <p:nvPr/>
        </p:nvSpPr>
        <p:spPr>
          <a:xfrm>
            <a:off x="0" y="0"/>
            <a:ext cx="37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</a:t>
            </a:r>
            <a:r>
              <a:rPr lang="sv-SE" b="1" dirty="0"/>
              <a:t>Abstract</a:t>
            </a:r>
            <a:r>
              <a:rPr lang="en-US" b="1" dirty="0"/>
              <a:t> Factory</a:t>
            </a:r>
          </a:p>
        </p:txBody>
      </p:sp>
    </p:spTree>
    <p:extLst>
      <p:ext uri="{BB962C8B-B14F-4D97-AF65-F5344CB8AC3E}">
        <p14:creationId xmlns:p14="http://schemas.microsoft.com/office/powerpoint/2010/main" val="1311231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6A02142A-8B2D-00F7-E61C-AA2EC24EC55D}"/>
              </a:ext>
            </a:extLst>
          </p:cNvPr>
          <p:cNvSpPr/>
          <p:nvPr/>
        </p:nvSpPr>
        <p:spPr>
          <a:xfrm>
            <a:off x="2013856" y="3429000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4909F3-DF2B-D1EF-D820-9AB5AE3FC944}"/>
              </a:ext>
            </a:extLst>
          </p:cNvPr>
          <p:cNvSpPr/>
          <p:nvPr/>
        </p:nvSpPr>
        <p:spPr>
          <a:xfrm>
            <a:off x="2013858" y="3766456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C4FFF6-F307-C8DB-9D84-8691057A493D}"/>
              </a:ext>
            </a:extLst>
          </p:cNvPr>
          <p:cNvSpPr/>
          <p:nvPr/>
        </p:nvSpPr>
        <p:spPr>
          <a:xfrm>
            <a:off x="1981199" y="4920343"/>
            <a:ext cx="2394855" cy="337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169B05-2963-23AB-84CA-90C52A40A88F}"/>
              </a:ext>
            </a:extLst>
          </p:cNvPr>
          <p:cNvSpPr/>
          <p:nvPr/>
        </p:nvSpPr>
        <p:spPr>
          <a:xfrm>
            <a:off x="1981200" y="5257799"/>
            <a:ext cx="2394851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pic>
        <p:nvPicPr>
          <p:cNvPr id="49" name="Picture 48" descr="A blue square with a black background&#10;&#10;AI-generated content may be incorrect.">
            <a:extLst>
              <a:ext uri="{FF2B5EF4-FFF2-40B4-BE49-F238E27FC236}">
                <a16:creationId xmlns:a16="http://schemas.microsoft.com/office/drawing/2014/main" id="{C52E28B9-64D0-D089-E552-3AB52F95E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84373" y="3928945"/>
            <a:ext cx="487029" cy="487029"/>
          </a:xfrm>
          <a:prstGeom prst="rect">
            <a:avLst/>
          </a:prstGeom>
        </p:spPr>
      </p:pic>
      <p:pic>
        <p:nvPicPr>
          <p:cNvPr id="52" name="Picture 51" descr="A logo of a microsoft company&#10;&#10;AI-generated content may be incorrect.">
            <a:extLst>
              <a:ext uri="{FF2B5EF4-FFF2-40B4-BE49-F238E27FC236}">
                <a16:creationId xmlns:a16="http://schemas.microsoft.com/office/drawing/2014/main" id="{E041A1BB-E972-BF71-4061-4CEC89FCB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84372" y="4535800"/>
            <a:ext cx="487030" cy="487030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0C18181-E93C-CB08-3386-21DA0C2D9D10}"/>
              </a:ext>
            </a:extLst>
          </p:cNvPr>
          <p:cNvCxnSpPr/>
          <p:nvPr/>
        </p:nvCxnSpPr>
        <p:spPr>
          <a:xfrm>
            <a:off x="936171" y="4452257"/>
            <a:ext cx="11136086" cy="0"/>
          </a:xfrm>
          <a:prstGeom prst="line">
            <a:avLst/>
          </a:prstGeom>
          <a:ln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A blue and white rectangle&#10;&#10;AI-generated content may be incorrect.">
            <a:extLst>
              <a:ext uri="{FF2B5EF4-FFF2-40B4-BE49-F238E27FC236}">
                <a16:creationId xmlns:a16="http://schemas.microsoft.com/office/drawing/2014/main" id="{AFF8B66A-184B-D307-E682-7AD3FD90B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71324" y="6387193"/>
            <a:ext cx="731609" cy="337455"/>
          </a:xfrm>
          <a:prstGeom prst="rect">
            <a:avLst/>
          </a:prstGeom>
        </p:spPr>
      </p:pic>
      <p:pic>
        <p:nvPicPr>
          <p:cNvPr id="62" name="Picture 61" descr="A blue check mark in a circle&#10;&#10;AI-generated content may be incorrect.">
            <a:extLst>
              <a:ext uri="{FF2B5EF4-FFF2-40B4-BE49-F238E27FC236}">
                <a16:creationId xmlns:a16="http://schemas.microsoft.com/office/drawing/2014/main" id="{3DDC2070-9876-1C53-4BD2-8974BA6903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04214" y="6297383"/>
            <a:ext cx="511821" cy="51707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26EC90BA-8490-5AF1-3FBD-508960077A54}"/>
              </a:ext>
            </a:extLst>
          </p:cNvPr>
          <p:cNvSpPr/>
          <p:nvPr/>
        </p:nvSpPr>
        <p:spPr>
          <a:xfrm>
            <a:off x="6526119" y="3518746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F95A7F-A778-ED31-5188-F985AEB14844}"/>
              </a:ext>
            </a:extLst>
          </p:cNvPr>
          <p:cNvSpPr/>
          <p:nvPr/>
        </p:nvSpPr>
        <p:spPr>
          <a:xfrm>
            <a:off x="6526121" y="3856202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6ACF20E-B345-8ED8-3C5D-78F4560B406B}"/>
              </a:ext>
            </a:extLst>
          </p:cNvPr>
          <p:cNvSpPr/>
          <p:nvPr/>
        </p:nvSpPr>
        <p:spPr>
          <a:xfrm>
            <a:off x="6493462" y="5022830"/>
            <a:ext cx="2394855" cy="337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07A1D-7DDE-20FB-7322-18DA26C5C7F3}"/>
              </a:ext>
            </a:extLst>
          </p:cNvPr>
          <p:cNvSpPr/>
          <p:nvPr/>
        </p:nvSpPr>
        <p:spPr>
          <a:xfrm>
            <a:off x="6493463" y="5360286"/>
            <a:ext cx="2394851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4119C2E-2595-5E25-7A9C-2ABD892E0F5F}"/>
              </a:ext>
            </a:extLst>
          </p:cNvPr>
          <p:cNvSpPr/>
          <p:nvPr/>
        </p:nvSpPr>
        <p:spPr>
          <a:xfrm>
            <a:off x="296208" y="1921329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</a:t>
            </a:r>
            <a:r>
              <a:rPr lang="sv-SE" dirty="0" err="1">
                <a:solidFill>
                  <a:srgbClr val="0070C0"/>
                </a:solidFill>
              </a:rPr>
              <a:t>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D237874-612C-8138-9798-753F855C1031}"/>
              </a:ext>
            </a:extLst>
          </p:cNvPr>
          <p:cNvSpPr/>
          <p:nvPr/>
        </p:nvSpPr>
        <p:spPr>
          <a:xfrm>
            <a:off x="296210" y="2258785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55533AE-C4F8-6824-6436-017DAF00D64B}"/>
              </a:ext>
            </a:extLst>
          </p:cNvPr>
          <p:cNvCxnSpPr>
            <a:stCxn id="45" idx="1"/>
            <a:endCxn id="69" idx="2"/>
          </p:cNvCxnSpPr>
          <p:nvPr/>
        </p:nvCxnSpPr>
        <p:spPr>
          <a:xfrm rot="10800000">
            <a:off x="1433768" y="2775859"/>
            <a:ext cx="580091" cy="1249135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76238D85-0B26-FB86-AAB0-2A0758A0316C}"/>
              </a:ext>
            </a:extLst>
          </p:cNvPr>
          <p:cNvCxnSpPr>
            <a:cxnSpLocks/>
            <a:stCxn id="47" idx="1"/>
            <a:endCxn id="69" idx="2"/>
          </p:cNvCxnSpPr>
          <p:nvPr/>
        </p:nvCxnSpPr>
        <p:spPr>
          <a:xfrm rot="10800000">
            <a:off x="1433768" y="2775858"/>
            <a:ext cx="547433" cy="274047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A64BEC67-4B65-D4C3-99F7-CD0849AB238C}"/>
              </a:ext>
            </a:extLst>
          </p:cNvPr>
          <p:cNvSpPr/>
          <p:nvPr/>
        </p:nvSpPr>
        <p:spPr>
          <a:xfrm>
            <a:off x="3959389" y="2219761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D78AE5C-BDCE-3B43-CFB7-05534895FAE9}"/>
              </a:ext>
            </a:extLst>
          </p:cNvPr>
          <p:cNvSpPr/>
          <p:nvPr/>
        </p:nvSpPr>
        <p:spPr>
          <a:xfrm>
            <a:off x="3959391" y="2557217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F72673A-233F-EE3A-BE4A-25767185AC33}"/>
              </a:ext>
            </a:extLst>
          </p:cNvPr>
          <p:cNvCxnSpPr>
            <a:cxnSpLocks/>
            <a:stCxn id="64" idx="1"/>
            <a:endCxn id="78" idx="2"/>
          </p:cNvCxnSpPr>
          <p:nvPr/>
        </p:nvCxnSpPr>
        <p:spPr>
          <a:xfrm rot="10800000">
            <a:off x="5096949" y="3074291"/>
            <a:ext cx="1429173" cy="104044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2AE90C1-9CBA-6EA6-C2FF-8E743F2802E7}"/>
              </a:ext>
            </a:extLst>
          </p:cNvPr>
          <p:cNvCxnSpPr>
            <a:cxnSpLocks/>
            <a:stCxn id="66" idx="1"/>
            <a:endCxn id="78" idx="2"/>
          </p:cNvCxnSpPr>
          <p:nvPr/>
        </p:nvCxnSpPr>
        <p:spPr>
          <a:xfrm rot="10800000">
            <a:off x="5096949" y="3074291"/>
            <a:ext cx="1396515" cy="254453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8AC932DD-8248-F901-F166-B223EC9D877A}"/>
              </a:ext>
            </a:extLst>
          </p:cNvPr>
          <p:cNvSpPr/>
          <p:nvPr/>
        </p:nvSpPr>
        <p:spPr>
          <a:xfrm>
            <a:off x="8609447" y="560556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5A24E2B-4E7B-10D8-F2FC-2E62EA49E9B5}"/>
              </a:ext>
            </a:extLst>
          </p:cNvPr>
          <p:cNvSpPr/>
          <p:nvPr/>
        </p:nvSpPr>
        <p:spPr>
          <a:xfrm>
            <a:off x="8609449" y="898012"/>
            <a:ext cx="2275114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297AAE9C-DA03-29F9-8419-C8406E953227}"/>
              </a:ext>
            </a:extLst>
          </p:cNvPr>
          <p:cNvCxnSpPr>
            <a:stCxn id="90" idx="1"/>
            <a:endCxn id="44" idx="0"/>
          </p:cNvCxnSpPr>
          <p:nvPr/>
        </p:nvCxnSpPr>
        <p:spPr>
          <a:xfrm rot="10800000" flipV="1">
            <a:off x="3151415" y="1240912"/>
            <a:ext cx="5458035" cy="21880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AB4A3CE5-33B3-CCD1-3A79-160A1AC92F4D}"/>
              </a:ext>
            </a:extLst>
          </p:cNvPr>
          <p:cNvCxnSpPr>
            <a:stCxn id="90" idx="1"/>
            <a:endCxn id="63" idx="0"/>
          </p:cNvCxnSpPr>
          <p:nvPr/>
        </p:nvCxnSpPr>
        <p:spPr>
          <a:xfrm rot="10800000" flipV="1">
            <a:off x="7663677" y="1240912"/>
            <a:ext cx="945772" cy="22778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BD635E8E-8E16-D5E0-9B56-66B4DFB8E46D}"/>
              </a:ext>
            </a:extLst>
          </p:cNvPr>
          <p:cNvSpPr/>
          <p:nvPr/>
        </p:nvSpPr>
        <p:spPr>
          <a:xfrm>
            <a:off x="9209256" y="5618825"/>
            <a:ext cx="2655642" cy="4200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BBD37FA-7C81-C158-C687-3CB31834EF4C}"/>
              </a:ext>
            </a:extLst>
          </p:cNvPr>
          <p:cNvSpPr/>
          <p:nvPr/>
        </p:nvSpPr>
        <p:spPr>
          <a:xfrm>
            <a:off x="9209258" y="6038849"/>
            <a:ext cx="2655640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C5AA5CB2-3804-278F-3A7D-F477109B1A3F}"/>
              </a:ext>
            </a:extLst>
          </p:cNvPr>
          <p:cNvCxnSpPr>
            <a:stCxn id="100" idx="1"/>
            <a:endCxn id="47" idx="2"/>
          </p:cNvCxnSpPr>
          <p:nvPr/>
        </p:nvCxnSpPr>
        <p:spPr>
          <a:xfrm rot="10800000">
            <a:off x="3178626" y="5774873"/>
            <a:ext cx="6030632" cy="6068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073E8250-9D39-29FD-8AAE-C0E7004A3AE0}"/>
              </a:ext>
            </a:extLst>
          </p:cNvPr>
          <p:cNvCxnSpPr>
            <a:stCxn id="100" idx="1"/>
            <a:endCxn id="66" idx="2"/>
          </p:cNvCxnSpPr>
          <p:nvPr/>
        </p:nvCxnSpPr>
        <p:spPr>
          <a:xfrm rot="10800000">
            <a:off x="7690890" y="5877359"/>
            <a:ext cx="1518369" cy="50439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68FFA96-0AA2-2E00-A327-198DE1F53FC1}"/>
              </a:ext>
            </a:extLst>
          </p:cNvPr>
          <p:cNvSpPr/>
          <p:nvPr/>
        </p:nvSpPr>
        <p:spPr>
          <a:xfrm>
            <a:off x="9317590" y="2496578"/>
            <a:ext cx="2547308" cy="33745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</a:t>
            </a:r>
            <a:r>
              <a:rPr lang="sv-SE" dirty="0" err="1">
                <a:solidFill>
                  <a:srgbClr val="0070C0"/>
                </a:solidFill>
              </a:rPr>
              <a:t>GUIFactory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A440D76-7513-26D9-CA39-7C56B0A4ADC7}"/>
              </a:ext>
            </a:extLst>
          </p:cNvPr>
          <p:cNvSpPr/>
          <p:nvPr/>
        </p:nvSpPr>
        <p:spPr>
          <a:xfrm>
            <a:off x="9317592" y="2834034"/>
            <a:ext cx="2547306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A7DD62F7-1D8A-712A-C1A2-5ECF953F56D6}"/>
              </a:ext>
            </a:extLst>
          </p:cNvPr>
          <p:cNvCxnSpPr>
            <a:cxnSpLocks/>
            <a:stCxn id="90" idx="2"/>
            <a:endCxn id="109" idx="0"/>
          </p:cNvCxnSpPr>
          <p:nvPr/>
        </p:nvCxnSpPr>
        <p:spPr>
          <a:xfrm rot="16200000" flipH="1">
            <a:off x="9712742" y="1618075"/>
            <a:ext cx="912767" cy="84423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371BE1CB-05FF-D1A2-54ED-1E4F41FE1576}"/>
              </a:ext>
            </a:extLst>
          </p:cNvPr>
          <p:cNvCxnSpPr>
            <a:cxnSpLocks/>
            <a:stCxn id="99" idx="0"/>
            <a:endCxn id="110" idx="2"/>
          </p:cNvCxnSpPr>
          <p:nvPr/>
        </p:nvCxnSpPr>
        <p:spPr>
          <a:xfrm rot="5400000" flipH="1" flipV="1">
            <a:off x="9514665" y="4542245"/>
            <a:ext cx="2098992" cy="5416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5042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B9B18-ADE7-56AA-C6D6-1248F6CBB94B}"/>
              </a:ext>
            </a:extLst>
          </p:cNvPr>
          <p:cNvSpPr txBox="1"/>
          <p:nvPr/>
        </p:nvSpPr>
        <p:spPr>
          <a:xfrm>
            <a:off x="0" y="0"/>
            <a:ext cx="120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EC15E-A3DB-F2F3-2844-E91D07112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22" y="528232"/>
            <a:ext cx="5953956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321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E850D-331B-AD94-AD6A-0A8A2B122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652075"/>
            <a:ext cx="8278380" cy="5553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EC7D3A-FBA1-3332-0A0B-69A493F30EC8}"/>
              </a:ext>
            </a:extLst>
          </p:cNvPr>
          <p:cNvSpPr txBox="1"/>
          <p:nvPr/>
        </p:nvSpPr>
        <p:spPr>
          <a:xfrm>
            <a:off x="0" y="0"/>
            <a:ext cx="284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Adapter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8AD389-B8C1-0BBF-3E21-08D5C369BD97}"/>
              </a:ext>
            </a:extLst>
          </p:cNvPr>
          <p:cNvSpPr/>
          <p:nvPr/>
        </p:nvSpPr>
        <p:spPr>
          <a:xfrm>
            <a:off x="6215743" y="3178629"/>
            <a:ext cx="4019447" cy="1698171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424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7AE82D-A515-87B4-C2B8-4BDFE91F057B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7378B-5BC9-6AAA-0778-832B4793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B5BCD8-C80C-E9E1-987A-C4665E3879C7}"/>
              </a:ext>
            </a:extLst>
          </p:cNvPr>
          <p:cNvSpPr/>
          <p:nvPr/>
        </p:nvSpPr>
        <p:spPr>
          <a:xfrm>
            <a:off x="4288971" y="1240971"/>
            <a:ext cx="2188029" cy="4757057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419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F8DF5-0F7B-E1DD-B430-96D11E1DD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A7B65-27D5-23E5-A394-6FF0094A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92961C-1D4C-2076-3726-3C074EFDC47E}"/>
              </a:ext>
            </a:extLst>
          </p:cNvPr>
          <p:cNvSpPr/>
          <p:nvPr/>
        </p:nvSpPr>
        <p:spPr>
          <a:xfrm>
            <a:off x="4452256" y="903514"/>
            <a:ext cx="2569029" cy="4985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61CFCB-A44D-9D2E-DCD4-315C04D97440}"/>
              </a:ext>
            </a:extLst>
          </p:cNvPr>
          <p:cNvSpPr/>
          <p:nvPr/>
        </p:nvSpPr>
        <p:spPr>
          <a:xfrm>
            <a:off x="5061858" y="1861456"/>
            <a:ext cx="1959428" cy="18941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B5AEE-76AD-C6FA-8241-D2810401BD36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7" name="Picture 6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DA55BAF6-14C7-6B10-040C-940203777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00014" y="3259712"/>
            <a:ext cx="521271" cy="495859"/>
          </a:xfrm>
          <a:prstGeom prst="rect">
            <a:avLst/>
          </a:prstGeom>
        </p:spPr>
      </p:pic>
      <p:pic>
        <p:nvPicPr>
          <p:cNvPr id="8" name="Picture 7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0A5290A-09EA-BC34-E64F-AC5364BD9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01500" y="4598655"/>
            <a:ext cx="521271" cy="495859"/>
          </a:xfrm>
          <a:prstGeom prst="rect">
            <a:avLst/>
          </a:prstGeom>
        </p:spPr>
      </p:pic>
      <p:pic>
        <p:nvPicPr>
          <p:cNvPr id="9" name="Picture 8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36C2869-2972-29CE-F08C-BA28C787C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02218" y="4642198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230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C9505-40C4-2F64-0346-7A6758B55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6D0DC-4CAB-19A9-BE47-4B2A8564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DB33E-186D-945E-1340-F20F2EE3FB55}"/>
              </a:ext>
            </a:extLst>
          </p:cNvPr>
          <p:cNvSpPr/>
          <p:nvPr/>
        </p:nvSpPr>
        <p:spPr>
          <a:xfrm>
            <a:off x="4408710" y="185057"/>
            <a:ext cx="2569029" cy="570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7495F1-DD7E-65A5-ABEF-371F27164D00}"/>
              </a:ext>
            </a:extLst>
          </p:cNvPr>
          <p:cNvSpPr/>
          <p:nvPr/>
        </p:nvSpPr>
        <p:spPr>
          <a:xfrm>
            <a:off x="3646714" y="1230085"/>
            <a:ext cx="2764970" cy="13982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850E3F-DD11-51FB-3FF6-0374C079837E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7" name="Picture 6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D491D291-6B17-8D81-09AC-A43CA1F0F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51048" y="1118226"/>
            <a:ext cx="521271" cy="4958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8B1FA7-CC0D-BF06-53E7-270E0D572D4F}"/>
              </a:ext>
            </a:extLst>
          </p:cNvPr>
          <p:cNvSpPr/>
          <p:nvPr/>
        </p:nvSpPr>
        <p:spPr>
          <a:xfrm>
            <a:off x="3646714" y="788656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BasicRemote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36A3EC-EBC0-2466-B3B9-4558A9DAE060}"/>
              </a:ext>
            </a:extLst>
          </p:cNvPr>
          <p:cNvSpPr/>
          <p:nvPr/>
        </p:nvSpPr>
        <p:spPr>
          <a:xfrm>
            <a:off x="4256317" y="3145970"/>
            <a:ext cx="243839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b="1" dirty="0" err="1">
                <a:solidFill>
                  <a:schemeClr val="tx1"/>
                </a:solidFill>
              </a:rPr>
              <a:t>class</a:t>
            </a:r>
            <a:r>
              <a:rPr lang="sv-SE" b="1" dirty="0">
                <a:solidFill>
                  <a:schemeClr val="tx1"/>
                </a:solidFill>
              </a:rPr>
              <a:t>: </a:t>
            </a:r>
            <a:r>
              <a:rPr lang="sv-SE" b="1" dirty="0" err="1">
                <a:solidFill>
                  <a:schemeClr val="tx1"/>
                </a:solidFill>
              </a:rPr>
              <a:t>Remote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E0F806-4D2D-8257-0793-83A6BD20136E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H="1" flipV="1">
            <a:off x="5029199" y="2628341"/>
            <a:ext cx="446317" cy="5176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649E5D-A665-4901-7C3F-8597D2A3DBD2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6694715" y="3037114"/>
            <a:ext cx="283024" cy="359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E50C8B4-E494-4B0D-90FC-8FC631B1292B}"/>
              </a:ext>
            </a:extLst>
          </p:cNvPr>
          <p:cNvSpPr/>
          <p:nvPr/>
        </p:nvSpPr>
        <p:spPr>
          <a:xfrm>
            <a:off x="121136" y="3236057"/>
            <a:ext cx="215397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DeviceMain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88A431-D4C4-C748-F5B3-610828DFECB5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275114" y="3338913"/>
            <a:ext cx="1981203" cy="90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48C457A-F655-CB43-3DE5-023413E32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73444" y="3145970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821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5BCC0-41CD-09AB-3DE7-3691C4B95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21E09F-E1CF-3637-367A-6E266F6A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F1C4D9-41DE-A140-EA3B-1339D034E3CF}"/>
              </a:ext>
            </a:extLst>
          </p:cNvPr>
          <p:cNvSpPr/>
          <p:nvPr/>
        </p:nvSpPr>
        <p:spPr>
          <a:xfrm>
            <a:off x="4408710" y="185057"/>
            <a:ext cx="2569029" cy="570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BA4F2D-EE57-3C15-2F6C-C4DFE02BD7D6}"/>
              </a:ext>
            </a:extLst>
          </p:cNvPr>
          <p:cNvSpPr/>
          <p:nvPr/>
        </p:nvSpPr>
        <p:spPr>
          <a:xfrm>
            <a:off x="3646714" y="1230085"/>
            <a:ext cx="2764970" cy="13982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79A37-EAC2-C71D-942F-BCC9769FBA05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083EB-F79A-4F60-960E-789504923474}"/>
              </a:ext>
            </a:extLst>
          </p:cNvPr>
          <p:cNvSpPr/>
          <p:nvPr/>
        </p:nvSpPr>
        <p:spPr>
          <a:xfrm>
            <a:off x="3646714" y="788656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BasicRemote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4C74F2-6B98-F60E-B763-20075BE72315}"/>
              </a:ext>
            </a:extLst>
          </p:cNvPr>
          <p:cNvSpPr/>
          <p:nvPr/>
        </p:nvSpPr>
        <p:spPr>
          <a:xfrm>
            <a:off x="4256317" y="3145970"/>
            <a:ext cx="243839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b="1" dirty="0" err="1">
                <a:solidFill>
                  <a:schemeClr val="tx1"/>
                </a:solidFill>
              </a:rPr>
              <a:t>class</a:t>
            </a:r>
            <a:r>
              <a:rPr lang="sv-SE" b="1" dirty="0">
                <a:solidFill>
                  <a:schemeClr val="tx1"/>
                </a:solidFill>
              </a:rPr>
              <a:t>: </a:t>
            </a:r>
            <a:r>
              <a:rPr lang="sv-SE" b="1" dirty="0" err="1">
                <a:solidFill>
                  <a:schemeClr val="tx1"/>
                </a:solidFill>
              </a:rPr>
              <a:t>Remote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E1C53-61A1-BDC8-1B96-C68294E4F8FD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H="1" flipV="1">
            <a:off x="5029199" y="2628341"/>
            <a:ext cx="446317" cy="5176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45383C-5C7A-A158-1E8B-AC38793C9719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6694715" y="3037114"/>
            <a:ext cx="283024" cy="359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48F1F42-E89E-B355-29EF-2290FF57B021}"/>
              </a:ext>
            </a:extLst>
          </p:cNvPr>
          <p:cNvSpPr/>
          <p:nvPr/>
        </p:nvSpPr>
        <p:spPr>
          <a:xfrm>
            <a:off x="121136" y="3236057"/>
            <a:ext cx="215397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DeviceMain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5BD79A-4DE7-E2E4-F091-7CB59DE4D867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275114" y="3338913"/>
            <a:ext cx="1981203" cy="90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1BACCA4-677C-6838-F84D-9440E2745329}"/>
              </a:ext>
            </a:extLst>
          </p:cNvPr>
          <p:cNvSpPr/>
          <p:nvPr/>
        </p:nvSpPr>
        <p:spPr>
          <a:xfrm>
            <a:off x="2680670" y="4490914"/>
            <a:ext cx="3415330" cy="385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mute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87DD11-9BD3-BA50-121E-07EE18E76691}"/>
              </a:ext>
            </a:extLst>
          </p:cNvPr>
          <p:cNvSpPr/>
          <p:nvPr/>
        </p:nvSpPr>
        <p:spPr>
          <a:xfrm>
            <a:off x="2680670" y="4105029"/>
            <a:ext cx="3415330" cy="385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AdvancedRemote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32B00A-9784-8B26-D6B6-B6A2E451917F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flipH="1">
            <a:off x="4388335" y="3531855"/>
            <a:ext cx="1087181" cy="57317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89FF50F9-7BBE-D9A5-2552-8420CED53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19057" y="4479470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35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2e84ceb-fbfd-47ab-be52-080c6b87953f}" enabled="0" method="" siteId="{92e84ceb-fbfd-47ab-be52-080c6b87953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3952</TotalTime>
  <Words>5523</Words>
  <Application>Microsoft Office PowerPoint</Application>
  <PresentationFormat>Widescreen</PresentationFormat>
  <Paragraphs>1407</Paragraphs>
  <Slides>105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3" baseType="lpstr">
      <vt:lpstr>Google Sans</vt:lpstr>
      <vt:lpstr>system-ui</vt:lpstr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Sanders Wang</dc:creator>
  <cp:lastModifiedBy>Sanders Wang</cp:lastModifiedBy>
  <cp:revision>1</cp:revision>
  <dcterms:created xsi:type="dcterms:W3CDTF">2025-06-22T18:28:30Z</dcterms:created>
  <dcterms:modified xsi:type="dcterms:W3CDTF">2025-07-28T06:39:51Z</dcterms:modified>
</cp:coreProperties>
</file>